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x-wav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heme/theme2.xml" ContentType="application/vnd.openxmlformats-officedocument.theme+xml"/>
  <Override PartName="/ppt/tags/tag64.xml" ContentType="application/vnd.openxmlformats-officedocument.presentationml.tags+xml"/>
  <Override PartName="/ppt/notesSlides/notesSlide1.xml" ContentType="application/vnd.openxmlformats-officedocument.presentationml.notesSlide+xml"/>
  <Override PartName="/ppt/tags/tag65.xml" ContentType="application/vnd.openxmlformats-officedocument.presentationml.tags+xml"/>
  <Override PartName="/ppt/notesSlides/notesSlide2.xml" ContentType="application/vnd.openxmlformats-officedocument.presentationml.notesSlide+xml"/>
  <Override PartName="/ppt/tags/tag66.xml" ContentType="application/vnd.openxmlformats-officedocument.presentationml.tags+xml"/>
  <Override PartName="/ppt/notesSlides/notesSlide3.xml" ContentType="application/vnd.openxmlformats-officedocument.presentationml.notesSlide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notesSlides/notesSlide4.xml" ContentType="application/vnd.openxmlformats-officedocument.presentationml.notesSlide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notesSlides/notesSlide5.xml" ContentType="application/vnd.openxmlformats-officedocument.presentationml.notesSlide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3"/>
  </p:notesMasterIdLst>
  <p:sldIdLst>
    <p:sldId id="538" r:id="rId2"/>
    <p:sldId id="539" r:id="rId3"/>
    <p:sldId id="540" r:id="rId4"/>
    <p:sldId id="541" r:id="rId5"/>
    <p:sldId id="542" r:id="rId6"/>
    <p:sldId id="543" r:id="rId7"/>
    <p:sldId id="544" r:id="rId8"/>
    <p:sldId id="545" r:id="rId9"/>
    <p:sldId id="546" r:id="rId10"/>
    <p:sldId id="547" r:id="rId11"/>
    <p:sldId id="548" r:id="rId12"/>
    <p:sldId id="549" r:id="rId13"/>
    <p:sldId id="550" r:id="rId14"/>
    <p:sldId id="551" r:id="rId15"/>
    <p:sldId id="552" r:id="rId16"/>
    <p:sldId id="553" r:id="rId17"/>
    <p:sldId id="554" r:id="rId18"/>
    <p:sldId id="555" r:id="rId19"/>
    <p:sldId id="556" r:id="rId20"/>
    <p:sldId id="557" r:id="rId21"/>
    <p:sldId id="558" r:id="rId22"/>
    <p:sldId id="559" r:id="rId23"/>
    <p:sldId id="560" r:id="rId24"/>
    <p:sldId id="561" r:id="rId25"/>
    <p:sldId id="562" r:id="rId26"/>
    <p:sldId id="563" r:id="rId27"/>
    <p:sldId id="564" r:id="rId28"/>
    <p:sldId id="565" r:id="rId29"/>
    <p:sldId id="566" r:id="rId30"/>
    <p:sldId id="567" r:id="rId31"/>
    <p:sldId id="568" r:id="rId32"/>
    <p:sldId id="569" r:id="rId33"/>
    <p:sldId id="570" r:id="rId34"/>
    <p:sldId id="571" r:id="rId35"/>
    <p:sldId id="572" r:id="rId36"/>
    <p:sldId id="573" r:id="rId37"/>
    <p:sldId id="574" r:id="rId38"/>
    <p:sldId id="575" r:id="rId39"/>
    <p:sldId id="576" r:id="rId40"/>
    <p:sldId id="577" r:id="rId41"/>
    <p:sldId id="578" r:id="rId42"/>
    <p:sldId id="579" r:id="rId43"/>
    <p:sldId id="580" r:id="rId44"/>
    <p:sldId id="581" r:id="rId45"/>
    <p:sldId id="582" r:id="rId46"/>
    <p:sldId id="583" r:id="rId47"/>
    <p:sldId id="584" r:id="rId48"/>
    <p:sldId id="585" r:id="rId49"/>
    <p:sldId id="586" r:id="rId50"/>
    <p:sldId id="587" r:id="rId51"/>
    <p:sldId id="588" r:id="rId52"/>
  </p:sldIdLst>
  <p:sldSz cx="12192000" cy="6858000"/>
  <p:notesSz cx="6858000" cy="9144000"/>
  <p:custDataLst>
    <p:tags r:id="rId5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张 泽元" initials="张" lastIdx="1" clrIdx="0"/>
  <p:cmAuthor id="7" name="Taylor Hartwell" initials="TH [6]" lastIdx="1" clrIdx="6"/>
  <p:cmAuthor id="1" name="陈宣霖" initials="陈" lastIdx="1" clrIdx="0"/>
  <p:cmAuthor id="2" name="作者" initials="A" lastIdx="1" clrIdx="1"/>
  <p:cmAuthor id="4" name="DTY" initials="D" lastIdx="1" clrIdx="7"/>
  <p:cmAuthor id="5" name="未知用户11" initials="未知用户11" lastIdx="1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D9D9"/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66" d="100"/>
          <a:sy n="66" d="100"/>
        </p:scale>
        <p:origin x="644" y="3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 defTabSz="914400">
              <a:defRPr lang="zh-CN" sz="18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sz="1800"/>
              <a:t>HSK</a:t>
            </a:r>
            <a:r>
              <a:rPr altLang="en-US" sz="1800"/>
              <a:t>生词数量</a:t>
            </a:r>
            <a:r>
              <a:rPr lang="en-US" altLang="zh-CN" sz="1800"/>
              <a:t>      </a:t>
            </a:r>
            <a:r>
              <a:rPr altLang="en-US" sz="1800"/>
              <a:t>单位：个</a:t>
            </a:r>
          </a:p>
        </c:rich>
      </c:tx>
      <c:layout>
        <c:manualLayout>
          <c:xMode val="edge"/>
          <c:yMode val="edge"/>
          <c:x val="0.33019999999999999"/>
          <c:y val="1.3866666666666701E-2"/>
        </c:manualLayout>
      </c:layout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 defTabSz="914400">
            <a:defRPr lang="zh-CN" sz="18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数量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Sheet1!$A$2:$A$4</c:f>
              <c:strCache>
                <c:ptCount val="3"/>
                <c:pt idx="0">
                  <c:v>1级</c:v>
                </c:pt>
                <c:pt idx="1">
                  <c:v>2级</c:v>
                </c:pt>
                <c:pt idx="2">
                  <c:v>3级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150</c:v>
                </c:pt>
                <c:pt idx="1">
                  <c:v>300</c:v>
                </c:pt>
                <c:pt idx="2">
                  <c:v>600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2AE-418C-8299-329A9D2747AC}"/>
            </c:ext>
          </c:extLst>
        </c:ser>
        <c:ser>
          <c:idx val="1"/>
          <c:order val="1"/>
          <c:tx>
            <c:strRef>
              <c:f>Sheet1!#REF!</c:f>
              <c:strCache>
                <c:ptCount val="1"/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strRef>
              <c:f>Sheet1!$A$2:$A$4</c:f>
              <c:strCache>
                <c:ptCount val="3"/>
                <c:pt idx="0">
                  <c:v>1级</c:v>
                </c:pt>
                <c:pt idx="1">
                  <c:v>2级</c:v>
                </c:pt>
                <c:pt idx="2">
                  <c:v>3级</c:v>
                </c:pt>
              </c:strCache>
            </c:strRef>
          </c:cat>
          <c:smooth val="0"/>
          <c:extLst>
            <c:ext xmlns:c16="http://schemas.microsoft.com/office/drawing/2014/chart" uri="{C3380CC4-5D6E-409C-BE32-E72D297353CC}">
              <c16:uniqueId val="{00000001-32AE-418C-8299-329A9D2747AC}"/>
            </c:ext>
          </c:extLst>
        </c:ser>
        <c:ser>
          <c:idx val="2"/>
          <c:order val="2"/>
          <c:tx>
            <c:strRef>
              <c:f>Sheet1!#REF!</c:f>
              <c:strCache>
                <c:ptCount val="1"/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strRef>
              <c:f>Sheet1!$A$2:$A$4</c:f>
              <c:strCache>
                <c:ptCount val="3"/>
                <c:pt idx="0">
                  <c:v>1级</c:v>
                </c:pt>
                <c:pt idx="1">
                  <c:v>2级</c:v>
                </c:pt>
                <c:pt idx="2">
                  <c:v>3级</c:v>
                </c:pt>
              </c:strCache>
            </c:strRef>
          </c:cat>
          <c:smooth val="0"/>
          <c:extLst>
            <c:ext xmlns:c16="http://schemas.microsoft.com/office/drawing/2014/chart" uri="{C3380CC4-5D6E-409C-BE32-E72D297353CC}">
              <c16:uniqueId val="{00000002-32AE-418C-8299-329A9D2747A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87728383"/>
        <c:axId val="262702200"/>
      </c:lineChart>
      <c:catAx>
        <c:axId val="87728383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3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62702200"/>
        <c:crosses val="autoZero"/>
        <c:auto val="1"/>
        <c:lblAlgn val="ctr"/>
        <c:lblOffset val="100"/>
        <c:noMultiLvlLbl val="0"/>
      </c:catAx>
      <c:valAx>
        <c:axId val="26270220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3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772838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 lang="zh-CN" sz="3200"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2022/11/5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10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2.xml"/><Relationship Id="rId4" Type="http://schemas.openxmlformats.org/officeDocument/2006/relationships/tags" Target="../tags/tag1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57.xml"/><Relationship Id="rId2" Type="http://schemas.openxmlformats.org/officeDocument/2006/relationships/tags" Target="../tags/tag56.xml"/><Relationship Id="rId1" Type="http://schemas.openxmlformats.org/officeDocument/2006/relationships/tags" Target="../tags/tag55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58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61.xml"/><Relationship Id="rId2" Type="http://schemas.openxmlformats.org/officeDocument/2006/relationships/tags" Target="../tags/tag60.xml"/><Relationship Id="rId1" Type="http://schemas.openxmlformats.org/officeDocument/2006/relationships/tags" Target="../tags/tag59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63.xml"/><Relationship Id="rId4" Type="http://schemas.openxmlformats.org/officeDocument/2006/relationships/tags" Target="../tags/tag6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7.xml"/><Relationship Id="rId4" Type="http://schemas.openxmlformats.org/officeDocument/2006/relationships/tags" Target="../tags/tag16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20.xml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22.xml"/><Relationship Id="rId4" Type="http://schemas.openxmlformats.org/officeDocument/2006/relationships/tags" Target="../tags/tag2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25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tags" Target="../tags/tag28.xml"/><Relationship Id="rId5" Type="http://schemas.openxmlformats.org/officeDocument/2006/relationships/tags" Target="../tags/tag27.xml"/><Relationship Id="rId4" Type="http://schemas.openxmlformats.org/officeDocument/2006/relationships/tags" Target="../tags/tag26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tags" Target="../tags/tag36.xml"/><Relationship Id="rId3" Type="http://schemas.openxmlformats.org/officeDocument/2006/relationships/tags" Target="../tags/tag31.xml"/><Relationship Id="rId7" Type="http://schemas.openxmlformats.org/officeDocument/2006/relationships/tags" Target="../tags/tag35.xml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6" Type="http://schemas.openxmlformats.org/officeDocument/2006/relationships/tags" Target="../tags/tag34.xml"/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9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39.xml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40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43.xml"/><Relationship Id="rId2" Type="http://schemas.openxmlformats.org/officeDocument/2006/relationships/tags" Target="../tags/tag42.xml"/><Relationship Id="rId1" Type="http://schemas.openxmlformats.org/officeDocument/2006/relationships/tags" Target="../tags/tag41.xml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46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45.xml"/><Relationship Id="rId1" Type="http://schemas.openxmlformats.org/officeDocument/2006/relationships/tags" Target="../tags/tag44.xml"/><Relationship Id="rId6" Type="http://schemas.openxmlformats.org/officeDocument/2006/relationships/tags" Target="../tags/tag49.xml"/><Relationship Id="rId5" Type="http://schemas.openxmlformats.org/officeDocument/2006/relationships/tags" Target="../tags/tag48.xml"/><Relationship Id="rId4" Type="http://schemas.openxmlformats.org/officeDocument/2006/relationships/tags" Target="../tags/tag47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52.xml"/><Relationship Id="rId2" Type="http://schemas.openxmlformats.org/officeDocument/2006/relationships/tags" Target="../tags/tag51.xml"/><Relationship Id="rId1" Type="http://schemas.openxmlformats.org/officeDocument/2006/relationships/tags" Target="../tags/tag50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54.xml"/><Relationship Id="rId4" Type="http://schemas.openxmlformats.org/officeDocument/2006/relationships/tags" Target="../tags/tag5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2022/11/5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2022/11/5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2022/11/5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5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2022/11/5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2022/11/5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2022/11/5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2022/11/5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2022/11/5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2022/11/5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1"/>
            </p:custDataLst>
          </p:nvPr>
        </p:nvSpPr>
        <p:spPr>
          <a:xfrm>
            <a:off x="608330" y="1555115"/>
            <a:ext cx="5233035" cy="4608195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2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2022/11/5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1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2022/11/5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2.xml"/><Relationship Id="rId18" Type="http://schemas.openxmlformats.org/officeDocument/2006/relationships/tags" Target="../tags/tag7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tags" Target="../tags/tag6.xml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5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4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/>
            </a:gs>
            <a:gs pos="100000">
              <a:schemeClr val="bg2">
                <a:lumMod val="8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4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5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6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2022/11/5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7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8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custDataLst>
      <p:tags r:id="rId13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jpeg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audio" Target="../media/audio2.wav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7.xml"/><Relationship Id="rId6" Type="http://schemas.openxmlformats.org/officeDocument/2006/relationships/image" Target="../media/image3.png"/><Relationship Id="rId11" Type="http://schemas.openxmlformats.org/officeDocument/2006/relationships/image" Target="../media/image21.png"/><Relationship Id="rId5" Type="http://schemas.openxmlformats.org/officeDocument/2006/relationships/audio" Target="../media/audio4.wav"/><Relationship Id="rId10" Type="http://schemas.openxmlformats.org/officeDocument/2006/relationships/image" Target="../media/image20.png"/><Relationship Id="rId4" Type="http://schemas.openxmlformats.org/officeDocument/2006/relationships/audio" Target="../media/audio3.wav"/><Relationship Id="rId9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12" Type="http://schemas.openxmlformats.org/officeDocument/2006/relationships/image" Target="../media/image17.png"/><Relationship Id="rId2" Type="http://schemas.openxmlformats.org/officeDocument/2006/relationships/tags" Target="../tags/tag69.xml"/><Relationship Id="rId1" Type="http://schemas.openxmlformats.org/officeDocument/2006/relationships/tags" Target="../tags/tag68.xml"/><Relationship Id="rId6" Type="http://schemas.openxmlformats.org/officeDocument/2006/relationships/audio" Target="../media/audio4.wav"/><Relationship Id="rId11" Type="http://schemas.openxmlformats.org/officeDocument/2006/relationships/image" Target="../media/image21.png"/><Relationship Id="rId5" Type="http://schemas.openxmlformats.org/officeDocument/2006/relationships/audio" Target="../media/audio3.wav"/><Relationship Id="rId10" Type="http://schemas.openxmlformats.org/officeDocument/2006/relationships/image" Target="../media/image20.png"/><Relationship Id="rId4" Type="http://schemas.openxmlformats.org/officeDocument/2006/relationships/audio" Target="../media/audio2.wav"/><Relationship Id="rId9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audio" Target="../media/audio2.wav"/><Relationship Id="rId7" Type="http://schemas.openxmlformats.org/officeDocument/2006/relationships/image" Target="../media/image19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0.xml"/><Relationship Id="rId6" Type="http://schemas.openxmlformats.org/officeDocument/2006/relationships/image" Target="../media/image3.png"/><Relationship Id="rId5" Type="http://schemas.openxmlformats.org/officeDocument/2006/relationships/audio" Target="../media/audio4.wav"/><Relationship Id="rId10" Type="http://schemas.openxmlformats.org/officeDocument/2006/relationships/image" Target="../media/image18.png"/><Relationship Id="rId4" Type="http://schemas.openxmlformats.org/officeDocument/2006/relationships/audio" Target="../media/audio3.wav"/><Relationship Id="rId9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audio" Target="../media/audio2.wav"/><Relationship Id="rId7" Type="http://schemas.openxmlformats.org/officeDocument/2006/relationships/image" Target="../media/image19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1.xml"/><Relationship Id="rId6" Type="http://schemas.openxmlformats.org/officeDocument/2006/relationships/image" Target="../media/image3.png"/><Relationship Id="rId5" Type="http://schemas.openxmlformats.org/officeDocument/2006/relationships/audio" Target="../media/audio4.wav"/><Relationship Id="rId4" Type="http://schemas.openxmlformats.org/officeDocument/2006/relationships/audio" Target="../media/audio3.wav"/><Relationship Id="rId9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audio" Target="../media/audio4.wav"/><Relationship Id="rId7" Type="http://schemas.openxmlformats.org/officeDocument/2006/relationships/image" Target="../media/image19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2.xml"/><Relationship Id="rId6" Type="http://schemas.openxmlformats.org/officeDocument/2006/relationships/image" Target="../media/image3.png"/><Relationship Id="rId5" Type="http://schemas.openxmlformats.org/officeDocument/2006/relationships/audio" Target="../media/audio3.wav"/><Relationship Id="rId4" Type="http://schemas.openxmlformats.org/officeDocument/2006/relationships/audio" Target="../media/audio2.wav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audio" Target="../media/audio2.wav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3.xml"/><Relationship Id="rId6" Type="http://schemas.openxmlformats.org/officeDocument/2006/relationships/image" Target="../media/image19.png"/><Relationship Id="rId5" Type="http://schemas.openxmlformats.org/officeDocument/2006/relationships/image" Target="../media/image3.png"/><Relationship Id="rId4" Type="http://schemas.openxmlformats.org/officeDocument/2006/relationships/audio" Target="../media/audio3.wav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3.png"/><Relationship Id="rId2" Type="http://schemas.openxmlformats.org/officeDocument/2006/relationships/audio" Target="../media/audio5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audio" Target="../media/audio7.wav"/><Relationship Id="rId2" Type="http://schemas.openxmlformats.org/officeDocument/2006/relationships/audio" Target="../media/audio6.wav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.png"/><Relationship Id="rId2" Type="http://schemas.openxmlformats.org/officeDocument/2006/relationships/audio" Target="../media/audio5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audio" Target="../media/audio5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0.png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4.xml"/><Relationship Id="rId6" Type="http://schemas.openxmlformats.org/officeDocument/2006/relationships/image" Target="../media/image3.png"/><Relationship Id="rId5" Type="http://schemas.openxmlformats.org/officeDocument/2006/relationships/image" Target="../media/image10.png"/><Relationship Id="rId4" Type="http://schemas.openxmlformats.org/officeDocument/2006/relationships/audio" Target="../media/audio1.wav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audio" Target="../media/audio6.wav"/><Relationship Id="rId7" Type="http://schemas.openxmlformats.org/officeDocument/2006/relationships/image" Target="../media/image36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5.xml"/><Relationship Id="rId6" Type="http://schemas.openxmlformats.org/officeDocument/2006/relationships/image" Target="../media/image35.png"/><Relationship Id="rId5" Type="http://schemas.openxmlformats.org/officeDocument/2006/relationships/image" Target="../media/image3.png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audio" Target="../media/audio6.wav"/><Relationship Id="rId7" Type="http://schemas.openxmlformats.org/officeDocument/2006/relationships/image" Target="../media/image38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6.xml"/><Relationship Id="rId6" Type="http://schemas.openxmlformats.org/officeDocument/2006/relationships/image" Target="../media/image37.png"/><Relationship Id="rId5" Type="http://schemas.openxmlformats.org/officeDocument/2006/relationships/image" Target="../media/image34.png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audio" Target="../media/audio6.wav"/><Relationship Id="rId7" Type="http://schemas.openxmlformats.org/officeDocument/2006/relationships/image" Target="../media/image40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7.xml"/><Relationship Id="rId6" Type="http://schemas.openxmlformats.org/officeDocument/2006/relationships/image" Target="../media/image39.png"/><Relationship Id="rId5" Type="http://schemas.openxmlformats.org/officeDocument/2006/relationships/image" Target="../media/image34.png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audio" Target="../media/audio6.wav"/><Relationship Id="rId7" Type="http://schemas.openxmlformats.org/officeDocument/2006/relationships/image" Target="../media/image42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8.xml"/><Relationship Id="rId6" Type="http://schemas.openxmlformats.org/officeDocument/2006/relationships/image" Target="../media/image41.png"/><Relationship Id="rId5" Type="http://schemas.openxmlformats.org/officeDocument/2006/relationships/image" Target="../media/image34.png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audio" Target="../media/audio6.wav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9.xml"/><Relationship Id="rId5" Type="http://schemas.openxmlformats.org/officeDocument/2006/relationships/image" Target="../media/image34.png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2" Type="http://schemas.openxmlformats.org/officeDocument/2006/relationships/tags" Target="../tags/tag81.xml"/><Relationship Id="rId1" Type="http://schemas.openxmlformats.org/officeDocument/2006/relationships/tags" Target="../tags/tag80.xml"/><Relationship Id="rId6" Type="http://schemas.openxmlformats.org/officeDocument/2006/relationships/image" Target="../media/image43.png"/><Relationship Id="rId5" Type="http://schemas.openxmlformats.org/officeDocument/2006/relationships/audio" Target="../media/audio1.wav"/><Relationship Id="rId4" Type="http://schemas.openxmlformats.org/officeDocument/2006/relationships/audio" Target="../media/audio7.wav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3.xml"/><Relationship Id="rId6" Type="http://schemas.openxmlformats.org/officeDocument/2006/relationships/image" Target="../media/image21.png"/><Relationship Id="rId5" Type="http://schemas.openxmlformats.org/officeDocument/2006/relationships/image" Target="../media/image30.png"/><Relationship Id="rId4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3.png"/><Relationship Id="rId2" Type="http://schemas.openxmlformats.org/officeDocument/2006/relationships/tags" Target="../tags/tag85.xml"/><Relationship Id="rId1" Type="http://schemas.openxmlformats.org/officeDocument/2006/relationships/tags" Target="../tags/tag84.xml"/><Relationship Id="rId6" Type="http://schemas.openxmlformats.org/officeDocument/2006/relationships/image" Target="../media/image3.png"/><Relationship Id="rId5" Type="http://schemas.openxmlformats.org/officeDocument/2006/relationships/audio" Target="../media/audio1.wav"/><Relationship Id="rId4" Type="http://schemas.openxmlformats.org/officeDocument/2006/relationships/audio" Target="../media/audio7.wav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6.xml"/><Relationship Id="rId5" Type="http://schemas.openxmlformats.org/officeDocument/2006/relationships/chart" Target="../charts/chart1.xml"/><Relationship Id="rId4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7.xml"/><Relationship Id="rId5" Type="http://schemas.openxmlformats.org/officeDocument/2006/relationships/image" Target="../media/image46.png"/><Relationship Id="rId4" Type="http://schemas.openxmlformats.org/officeDocument/2006/relationships/image" Target="../media/image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audio" Target="../media/media1.wav"/><Relationship Id="rId7" Type="http://schemas.openxmlformats.org/officeDocument/2006/relationships/image" Target="../media/image48.png"/><Relationship Id="rId2" Type="http://schemas.microsoft.com/office/2007/relationships/media" Target="../media/media1.wav"/><Relationship Id="rId1" Type="http://schemas.openxmlformats.org/officeDocument/2006/relationships/tags" Target="../tags/tag88.xml"/><Relationship Id="rId6" Type="http://schemas.openxmlformats.org/officeDocument/2006/relationships/image" Target="../media/image47.png"/><Relationship Id="rId5" Type="http://schemas.openxmlformats.org/officeDocument/2006/relationships/image" Target="../media/image8.png"/><Relationship Id="rId4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7" Type="http://schemas.openxmlformats.org/officeDocument/2006/relationships/image" Target="../media/image49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9.xml"/><Relationship Id="rId6" Type="http://schemas.openxmlformats.org/officeDocument/2006/relationships/image" Target="../media/image47.png"/><Relationship Id="rId5" Type="http://schemas.openxmlformats.org/officeDocument/2006/relationships/image" Target="../media/image3.png"/><Relationship Id="rId4" Type="http://schemas.openxmlformats.org/officeDocument/2006/relationships/audio" Target="../media/audio1.wav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audio" Target="../media/audio7.wav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90.xml"/><Relationship Id="rId4" Type="http://schemas.openxmlformats.org/officeDocument/2006/relationships/image" Target="../media/image4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audio" Target="../media/media2.wav"/><Relationship Id="rId7" Type="http://schemas.openxmlformats.org/officeDocument/2006/relationships/image" Target="../media/image48.png"/><Relationship Id="rId2" Type="http://schemas.microsoft.com/office/2007/relationships/media" Target="../media/media2.wav"/><Relationship Id="rId1" Type="http://schemas.openxmlformats.org/officeDocument/2006/relationships/tags" Target="../tags/tag91.xml"/><Relationship Id="rId6" Type="http://schemas.openxmlformats.org/officeDocument/2006/relationships/image" Target="../media/image50.png"/><Relationship Id="rId5" Type="http://schemas.openxmlformats.org/officeDocument/2006/relationships/image" Target="../media/image8.png"/><Relationship Id="rId4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92.xml"/><Relationship Id="rId6" Type="http://schemas.openxmlformats.org/officeDocument/2006/relationships/image" Target="../media/image49.png"/><Relationship Id="rId5" Type="http://schemas.openxmlformats.org/officeDocument/2006/relationships/image" Target="../media/image50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audio" Target="../media/audio7.wav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93.xml"/><Relationship Id="rId4" Type="http://schemas.openxmlformats.org/officeDocument/2006/relationships/image" Target="../media/image4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audio" Target="../media/media3.wav"/><Relationship Id="rId7" Type="http://schemas.openxmlformats.org/officeDocument/2006/relationships/image" Target="../media/image48.png"/><Relationship Id="rId2" Type="http://schemas.microsoft.com/office/2007/relationships/media" Target="../media/media3.wav"/><Relationship Id="rId1" Type="http://schemas.openxmlformats.org/officeDocument/2006/relationships/tags" Target="../tags/tag94.xml"/><Relationship Id="rId6" Type="http://schemas.openxmlformats.org/officeDocument/2006/relationships/image" Target="../media/image51.png"/><Relationship Id="rId5" Type="http://schemas.openxmlformats.org/officeDocument/2006/relationships/image" Target="../media/image8.png"/><Relationship Id="rId4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95.xml"/><Relationship Id="rId6" Type="http://schemas.openxmlformats.org/officeDocument/2006/relationships/image" Target="../media/image49.png"/><Relationship Id="rId5" Type="http://schemas.openxmlformats.org/officeDocument/2006/relationships/image" Target="../media/image51.png"/><Relationship Id="rId4" Type="http://schemas.openxmlformats.org/officeDocument/2006/relationships/image" Target="../media/image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audio" Target="../media/audio7.wav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96.xml"/><Relationship Id="rId4" Type="http://schemas.openxmlformats.org/officeDocument/2006/relationships/image" Target="../media/image4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audio" Target="../media/media4.wav"/><Relationship Id="rId7" Type="http://schemas.openxmlformats.org/officeDocument/2006/relationships/image" Target="../media/image48.png"/><Relationship Id="rId2" Type="http://schemas.microsoft.com/office/2007/relationships/media" Target="../media/media4.wav"/><Relationship Id="rId1" Type="http://schemas.openxmlformats.org/officeDocument/2006/relationships/tags" Target="../tags/tag97.xml"/><Relationship Id="rId6" Type="http://schemas.openxmlformats.org/officeDocument/2006/relationships/image" Target="../media/image52.png"/><Relationship Id="rId5" Type="http://schemas.openxmlformats.org/officeDocument/2006/relationships/image" Target="../media/image8.png"/><Relationship Id="rId4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98.xml"/><Relationship Id="rId6" Type="http://schemas.openxmlformats.org/officeDocument/2006/relationships/image" Target="../media/image49.png"/><Relationship Id="rId5" Type="http://schemas.openxmlformats.org/officeDocument/2006/relationships/image" Target="../media/image52.png"/><Relationship Id="rId4" Type="http://schemas.openxmlformats.org/officeDocument/2006/relationships/image" Target="../media/image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audio" Target="../media/audio7.wav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99.xml"/><Relationship Id="rId4" Type="http://schemas.openxmlformats.org/officeDocument/2006/relationships/image" Target="../media/image4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4.xml"/><Relationship Id="rId6" Type="http://schemas.openxmlformats.org/officeDocument/2006/relationships/image" Target="../media/image3.png"/><Relationship Id="rId5" Type="http://schemas.openxmlformats.org/officeDocument/2006/relationships/image" Target="../media/image10.png"/><Relationship Id="rId4" Type="http://schemas.openxmlformats.org/officeDocument/2006/relationships/audio" Target="../media/audio1.wav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5.xml"/><Relationship Id="rId6" Type="http://schemas.openxmlformats.org/officeDocument/2006/relationships/image" Target="../media/image3.png"/><Relationship Id="rId5" Type="http://schemas.openxmlformats.org/officeDocument/2006/relationships/image" Target="../media/image10.png"/><Relationship Id="rId4" Type="http://schemas.openxmlformats.org/officeDocument/2006/relationships/audio" Target="../media/audio1.wav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6.xml"/><Relationship Id="rId6" Type="http://schemas.openxmlformats.org/officeDocument/2006/relationships/image" Target="../media/image3.png"/><Relationship Id="rId5" Type="http://schemas.openxmlformats.org/officeDocument/2006/relationships/image" Target="../media/image10.png"/><Relationship Id="rId4" Type="http://schemas.openxmlformats.org/officeDocument/2006/relationships/audio" Target="../media/audio1.wav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jpeg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圆角矩形 15"/>
          <p:cNvSpPr/>
          <p:nvPr/>
        </p:nvSpPr>
        <p:spPr>
          <a:xfrm>
            <a:off x="4849813" y="5373370"/>
            <a:ext cx="7247255" cy="1152525"/>
          </a:xfrm>
          <a:prstGeom prst="roundRect">
            <a:avLst/>
          </a:prstGeom>
          <a:noFill/>
          <a:ln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TextBox 10"/>
          <p:cNvSpPr txBox="1"/>
          <p:nvPr/>
        </p:nvSpPr>
        <p:spPr>
          <a:xfrm>
            <a:off x="4844098" y="5549900"/>
            <a:ext cx="733488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本课件和教学视频版权归大敏姐姐所有，未经授权进行搬运、洗稿、二次销售，都属于</a:t>
            </a:r>
            <a:r>
              <a:rPr lang="zh-CN" altLang="en-US" sz="2400" b="1" dirty="0" smtClean="0">
                <a:solidFill>
                  <a:srgbClr val="FF2742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侵权</a:t>
            </a:r>
            <a:r>
              <a:rPr lang="zh-CN" altLang="en-US" sz="2400" b="1" dirty="0" smtClean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。</a:t>
            </a:r>
            <a:r>
              <a:rPr lang="zh-CN" altLang="en-US" sz="2400" b="1" dirty="0" smtClean="0">
                <a:solidFill>
                  <a:srgbClr val="FF2742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违者必究！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-25082" y="547370"/>
            <a:ext cx="702183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zh-CN" altLang="en-US" sz="2800" b="1" dirty="0" smtClean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感谢选择大敏姐姐</a:t>
            </a:r>
            <a:r>
              <a:rPr lang="zh-CN" altLang="en-US" sz="2800" b="1" dirty="0" smtClean="0">
                <a:solidFill>
                  <a:srgbClr val="FF0000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原创高品质</a:t>
            </a:r>
            <a:r>
              <a:rPr lang="en-US" altLang="zh-CN" sz="2800" b="1" dirty="0" smtClean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HSK</a:t>
            </a:r>
            <a:r>
              <a:rPr lang="zh-CN" altLang="en-US" sz="2800" b="1" dirty="0" smtClean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系列课件</a:t>
            </a:r>
            <a:r>
              <a:rPr lang="en-US" altLang="zh-CN" sz="2800" b="1" dirty="0" smtClean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!</a:t>
            </a:r>
          </a:p>
        </p:txBody>
      </p:sp>
      <p:grpSp>
        <p:nvGrpSpPr>
          <p:cNvPr id="19" name="组合 18"/>
          <p:cNvGrpSpPr/>
          <p:nvPr/>
        </p:nvGrpSpPr>
        <p:grpSpPr>
          <a:xfrm>
            <a:off x="7752398" y="2694940"/>
            <a:ext cx="2169795" cy="1468755"/>
            <a:chOff x="12547" y="3585"/>
            <a:chExt cx="3417" cy="2313"/>
          </a:xfrm>
        </p:grpSpPr>
        <p:pic>
          <p:nvPicPr>
            <p:cNvPr id="1026" name="Picture 2" descr="C:\Users\Administrator\Desktop\小红书logo_副本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2547" y="3585"/>
              <a:ext cx="1041" cy="1044"/>
            </a:xfrm>
            <a:prstGeom prst="rect">
              <a:avLst/>
            </a:prstGeom>
            <a:noFill/>
          </p:spPr>
        </p:pic>
        <p:sp>
          <p:nvSpPr>
            <p:cNvPr id="17" name="TextBox 9"/>
            <p:cNvSpPr txBox="1"/>
            <p:nvPr/>
          </p:nvSpPr>
          <p:spPr>
            <a:xfrm>
              <a:off x="13778" y="3855"/>
              <a:ext cx="218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 smtClean="0">
                  <a:solidFill>
                    <a:srgbClr val="FF0000"/>
                  </a:solidFill>
                  <a:latin typeface="Microsoft YaHei" panose="020B0503020204020204" charset="-122"/>
                  <a:ea typeface="Microsoft YaHei" panose="020B0503020204020204" charset="-122"/>
                </a:rPr>
                <a:t>@</a:t>
              </a:r>
              <a:r>
                <a:rPr lang="zh-CN" altLang="en-US" b="1" dirty="0" smtClean="0">
                  <a:solidFill>
                    <a:srgbClr val="FF0000"/>
                  </a:solidFill>
                  <a:latin typeface="Microsoft YaHei" panose="020B0503020204020204" charset="-122"/>
                  <a:ea typeface="Microsoft YaHei" panose="020B0503020204020204" charset="-122"/>
                </a:rPr>
                <a:t>大敏姐姐</a:t>
              </a:r>
              <a:endParaRPr lang="zh-CN" altLang="en-US" b="1" dirty="0">
                <a:solidFill>
                  <a:srgbClr val="FF0000"/>
                </a:solidFill>
                <a:latin typeface="Microsoft YaHei" panose="020B0503020204020204" charset="-122"/>
                <a:ea typeface="Microsoft YaHei" panose="020B0503020204020204" charset="-122"/>
              </a:endParaRPr>
            </a:p>
          </p:txBody>
        </p:sp>
        <p:pic>
          <p:nvPicPr>
            <p:cNvPr id="1027" name="Picture 3" descr="C:\Users\Administrator\Desktop\微信_副本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2561" y="4897"/>
              <a:ext cx="996" cy="1001"/>
            </a:xfrm>
            <a:prstGeom prst="rect">
              <a:avLst/>
            </a:prstGeom>
            <a:noFill/>
          </p:spPr>
        </p:pic>
        <p:sp>
          <p:nvSpPr>
            <p:cNvPr id="18" name="TextBox 10"/>
            <p:cNvSpPr txBox="1"/>
            <p:nvPr/>
          </p:nvSpPr>
          <p:spPr>
            <a:xfrm>
              <a:off x="13873" y="5046"/>
              <a:ext cx="2090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 smtClean="0">
                  <a:solidFill>
                    <a:srgbClr val="3CB035"/>
                  </a:solidFill>
                  <a:latin typeface="Microsoft YaHei" panose="020B0503020204020204" charset="-122"/>
                  <a:ea typeface="Microsoft YaHei" panose="020B0503020204020204" charset="-122"/>
                </a:rPr>
                <a:t>dmgqs01</a:t>
              </a:r>
            </a:p>
          </p:txBody>
        </p:sp>
      </p:grpSp>
      <p:pic>
        <p:nvPicPr>
          <p:cNvPr id="2" name="图片 1" descr="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pic>
        <p:nvPicPr>
          <p:cNvPr id="6" name="图片 5" descr="HSK3封面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645" y="1221740"/>
            <a:ext cx="5980430" cy="348742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图片 49" descr="手拿遥控器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8997950" y="3854450"/>
            <a:ext cx="3194050" cy="3003550"/>
          </a:xfrm>
          <a:prstGeom prst="rect">
            <a:avLst/>
          </a:prstGeom>
        </p:spPr>
      </p:pic>
      <p:grpSp>
        <p:nvGrpSpPr>
          <p:cNvPr id="55" name="组合 54"/>
          <p:cNvGrpSpPr/>
          <p:nvPr/>
        </p:nvGrpSpPr>
        <p:grpSpPr>
          <a:xfrm>
            <a:off x="676910" y="946785"/>
            <a:ext cx="7586980" cy="5412105"/>
            <a:chOff x="1066" y="1491"/>
            <a:chExt cx="11948" cy="8523"/>
          </a:xfrm>
        </p:grpSpPr>
        <p:grpSp>
          <p:nvGrpSpPr>
            <p:cNvPr id="2" name="组合 1"/>
            <p:cNvGrpSpPr/>
            <p:nvPr/>
          </p:nvGrpSpPr>
          <p:grpSpPr>
            <a:xfrm>
              <a:off x="1066" y="1491"/>
              <a:ext cx="11948" cy="8523"/>
              <a:chOff x="1066" y="1491"/>
              <a:chExt cx="11948" cy="8523"/>
            </a:xfrm>
          </p:grpSpPr>
          <p:pic>
            <p:nvPicPr>
              <p:cNvPr id="3" name="图片 2" descr="电视机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66" y="1491"/>
                <a:ext cx="11948" cy="8523"/>
              </a:xfrm>
              <a:prstGeom prst="rect">
                <a:avLst/>
              </a:prstGeom>
            </p:spPr>
          </p:pic>
          <p:sp>
            <p:nvSpPr>
              <p:cNvPr id="9" name="矩形 8"/>
              <p:cNvSpPr/>
              <p:nvPr/>
            </p:nvSpPr>
            <p:spPr>
              <a:xfrm>
                <a:off x="5675" y="8209"/>
                <a:ext cx="2939" cy="1013"/>
              </a:xfrm>
              <a:prstGeom prst="rect">
                <a:avLst/>
              </a:prstGeom>
              <a:solidFill>
                <a:srgbClr val="FD431C"/>
              </a:solidFill>
              <a:ln>
                <a:solidFill>
                  <a:srgbClr val="FD431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54" name="图片 53" descr="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83" y="8073"/>
              <a:ext cx="1661" cy="1661"/>
            </a:xfrm>
            <a:prstGeom prst="rect">
              <a:avLst/>
            </a:prstGeom>
          </p:spPr>
        </p:pic>
      </p:grpSp>
      <p:sp>
        <p:nvSpPr>
          <p:cNvPr id="13" name="文本框 12"/>
          <p:cNvSpPr txBox="1"/>
          <p:nvPr/>
        </p:nvSpPr>
        <p:spPr>
          <a:xfrm>
            <a:off x="165735" y="213995"/>
            <a:ext cx="259334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复习</a:t>
            </a:r>
            <a:r>
              <a:rPr lang="en-US" altLang="zh-CN" sz="2800" b="1" noProof="0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--</a:t>
            </a: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回答问题</a:t>
            </a:r>
            <a:endParaRPr kumimoji="0" lang="zh-CN" altLang="en-US" sz="2800" b="1" i="0" kern="1200" cap="none" spc="0" normalizeH="0" baseline="0" noProof="0" dirty="0" smtClean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4" name="文本框 7"/>
          <p:cNvSpPr txBox="1"/>
          <p:nvPr/>
        </p:nvSpPr>
        <p:spPr>
          <a:xfrm>
            <a:off x="237490" y="702310"/>
            <a:ext cx="4199890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b="1" noProof="0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Review A</a:t>
            </a: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nswer Questions 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7406865" y="-673100"/>
            <a:ext cx="4905785" cy="3120390"/>
            <a:chOff x="9145" y="6028"/>
            <a:chExt cx="6652" cy="4638"/>
          </a:xfrm>
        </p:grpSpPr>
        <p:pic>
          <p:nvPicPr>
            <p:cNvPr id="8" name="图片 7" descr="0f19f38c4d898577ade8f7c1d044040e (1)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300000">
              <a:off x="9317" y="6028"/>
              <a:ext cx="6480" cy="4638"/>
            </a:xfrm>
            <a:prstGeom prst="rect">
              <a:avLst/>
            </a:prstGeom>
          </p:spPr>
        </p:pic>
        <p:sp>
          <p:nvSpPr>
            <p:cNvPr id="16" name="文本框 15"/>
            <p:cNvSpPr txBox="1"/>
            <p:nvPr/>
          </p:nvSpPr>
          <p:spPr>
            <a:xfrm>
              <a:off x="9145" y="8270"/>
              <a:ext cx="6585" cy="18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+mn-ea"/>
                </a:rPr>
                <a:t>K</a:t>
              </a:r>
              <a:r>
                <a:rPr sz="140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+mn-ea"/>
                </a:rPr>
                <a:t>àn diàn yǐng de shí hòu nǐ xǐ huān zuò shén me</a:t>
              </a:r>
              <a:r>
                <a:rPr lang="zh-CN" sz="140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+mn-ea"/>
                </a:rPr>
                <a:t>？</a:t>
              </a:r>
            </a:p>
            <a:p>
              <a:pPr algn="ctr"/>
              <a:r>
                <a:rPr lang="zh-CN" altLang="en-US" sz="200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+mn-ea"/>
                </a:rPr>
                <a:t>看电影的时候你喜欢做什么？</a:t>
              </a:r>
            </a:p>
            <a:p>
              <a:pPr algn="ctr"/>
              <a:r>
                <a:rPr lang="en-US" altLang="zh-CN" sz="200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+mn-ea"/>
                </a:rPr>
                <a:t>N</a:t>
              </a:r>
              <a:r>
                <a:rPr lang="zh-CN" altLang="en-US" sz="200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+mn-ea"/>
                </a:rPr>
                <a:t>ǐ de péng yǒu n</a:t>
              </a:r>
              <a:r>
                <a:rPr lang="en-US" altLang="zh-CN" sz="200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+mn-ea"/>
                </a:rPr>
                <a:t>e</a:t>
              </a:r>
              <a:r>
                <a:rPr lang="zh-CN" altLang="en-US" sz="200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+mn-ea"/>
                </a:rPr>
                <a:t>？</a:t>
              </a:r>
              <a:endParaRPr lang="zh-CN" altLang="en-US" sz="2000" b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endParaRPr>
            </a:p>
            <a:p>
              <a:pPr algn="ctr"/>
              <a:r>
                <a:rPr lang="zh-CN" altLang="en-US" sz="200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+mn-ea"/>
                </a:rPr>
                <a:t>你的朋友呢？</a:t>
              </a:r>
            </a:p>
          </p:txBody>
        </p:sp>
      </p:grpSp>
      <p:pic>
        <p:nvPicPr>
          <p:cNvPr id="102" name="图片 101"/>
          <p:cNvPicPr/>
          <p:nvPr/>
        </p:nvPicPr>
        <p:blipFill>
          <a:blip r:embed="rId6"/>
          <a:stretch>
            <a:fillRect/>
          </a:stretch>
        </p:blipFill>
        <p:spPr>
          <a:xfrm>
            <a:off x="1308100" y="1987550"/>
            <a:ext cx="5640705" cy="313880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图片 49" descr="手拿遥控器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8997950" y="3854450"/>
            <a:ext cx="3194050" cy="3003550"/>
          </a:xfrm>
          <a:prstGeom prst="rect">
            <a:avLst/>
          </a:prstGeom>
        </p:spPr>
      </p:pic>
      <p:grpSp>
        <p:nvGrpSpPr>
          <p:cNvPr id="55" name="组合 54"/>
          <p:cNvGrpSpPr/>
          <p:nvPr/>
        </p:nvGrpSpPr>
        <p:grpSpPr>
          <a:xfrm>
            <a:off x="676910" y="946785"/>
            <a:ext cx="7586980" cy="5412105"/>
            <a:chOff x="1066" y="1491"/>
            <a:chExt cx="11948" cy="8523"/>
          </a:xfrm>
        </p:grpSpPr>
        <p:grpSp>
          <p:nvGrpSpPr>
            <p:cNvPr id="2" name="组合 1"/>
            <p:cNvGrpSpPr/>
            <p:nvPr/>
          </p:nvGrpSpPr>
          <p:grpSpPr>
            <a:xfrm>
              <a:off x="1066" y="1491"/>
              <a:ext cx="11948" cy="8523"/>
              <a:chOff x="1066" y="1491"/>
              <a:chExt cx="11948" cy="8523"/>
            </a:xfrm>
          </p:grpSpPr>
          <p:pic>
            <p:nvPicPr>
              <p:cNvPr id="3" name="图片 2" descr="电视机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66" y="1491"/>
                <a:ext cx="11948" cy="8523"/>
              </a:xfrm>
              <a:prstGeom prst="rect">
                <a:avLst/>
              </a:prstGeom>
            </p:spPr>
          </p:pic>
          <p:sp>
            <p:nvSpPr>
              <p:cNvPr id="9" name="矩形 8"/>
              <p:cNvSpPr/>
              <p:nvPr/>
            </p:nvSpPr>
            <p:spPr>
              <a:xfrm>
                <a:off x="5675" y="8209"/>
                <a:ext cx="2939" cy="1013"/>
              </a:xfrm>
              <a:prstGeom prst="rect">
                <a:avLst/>
              </a:prstGeom>
              <a:solidFill>
                <a:srgbClr val="FD431C"/>
              </a:solidFill>
              <a:ln>
                <a:solidFill>
                  <a:srgbClr val="FD431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54" name="图片 53" descr="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83" y="8073"/>
              <a:ext cx="1661" cy="1661"/>
            </a:xfrm>
            <a:prstGeom prst="rect">
              <a:avLst/>
            </a:prstGeom>
          </p:spPr>
        </p:pic>
      </p:grpSp>
      <p:sp>
        <p:nvSpPr>
          <p:cNvPr id="13" name="文本框 12"/>
          <p:cNvSpPr txBox="1"/>
          <p:nvPr/>
        </p:nvSpPr>
        <p:spPr>
          <a:xfrm>
            <a:off x="165735" y="213995"/>
            <a:ext cx="259334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复习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--</a:t>
            </a: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回答问题</a:t>
            </a:r>
            <a:endParaRPr kumimoji="0" lang="zh-CN" altLang="en-US" sz="2800" b="1" i="0" u="none" strike="noStrike" kern="1200" cap="none" spc="0" normalizeH="0" baseline="0" noProof="0" dirty="0" smtClean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4" name="文本框 7"/>
          <p:cNvSpPr txBox="1"/>
          <p:nvPr/>
        </p:nvSpPr>
        <p:spPr>
          <a:xfrm>
            <a:off x="237490" y="702310"/>
            <a:ext cx="4199890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en-US" altLang="zh-CN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Review A</a:t>
            </a: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nswer Questions 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7354503" y="-673100"/>
            <a:ext cx="5084995" cy="3120390"/>
            <a:chOff x="9074" y="6028"/>
            <a:chExt cx="6895" cy="4638"/>
          </a:xfrm>
        </p:grpSpPr>
        <p:pic>
          <p:nvPicPr>
            <p:cNvPr id="5" name="图片 4" descr="0f19f38c4d898577ade8f7c1d044040e (1)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300000">
              <a:off x="9317" y="6028"/>
              <a:ext cx="6480" cy="4638"/>
            </a:xfrm>
            <a:prstGeom prst="rect">
              <a:avLst/>
            </a:prstGeom>
          </p:spPr>
        </p:pic>
        <p:sp>
          <p:nvSpPr>
            <p:cNvPr id="15" name="文本框 14"/>
            <p:cNvSpPr txBox="1"/>
            <p:nvPr/>
          </p:nvSpPr>
          <p:spPr>
            <a:xfrm>
              <a:off x="9074" y="8225"/>
              <a:ext cx="6895" cy="1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+mn-ea"/>
                </a:rPr>
                <a:t>Qǐng nǐ gěi wǒ jiè shào yí ge fàn guǎn</a:t>
              </a:r>
              <a:r>
                <a:rPr lang="zh-CN" sz="160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+mn-ea"/>
                </a:rPr>
                <a:t>，</a:t>
              </a:r>
              <a:endParaRPr sz="160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endParaRPr>
            </a:p>
            <a:p>
              <a:pPr algn="ctr"/>
              <a:r>
                <a:rPr lang="zh-CN" altLang="en-US" sz="200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+mn-ea"/>
                </a:rPr>
                <a:t>请你给我介绍一个饭馆，</a:t>
              </a:r>
            </a:p>
            <a:p>
              <a:pPr algn="ctr"/>
              <a:r>
                <a:rPr lang="zh-CN" altLang="en-US" sz="200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+mn-ea"/>
                </a:rPr>
                <a:t>shuō shu</a:t>
              </a:r>
              <a:r>
                <a:rPr lang="en-US" altLang="zh-CN" sz="200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+mn-ea"/>
                </a:rPr>
                <a:t>o</a:t>
              </a:r>
              <a:r>
                <a:rPr lang="zh-CN" altLang="en-US" sz="200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+mn-ea"/>
                </a:rPr>
                <a:t> wèi shén me</a:t>
              </a:r>
              <a:r>
                <a:rPr lang="en-US" altLang="zh-CN" sz="200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+mn-ea"/>
                </a:rPr>
                <a:t>.</a:t>
              </a:r>
              <a:endParaRPr lang="zh-CN" altLang="en-US" sz="200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endParaRPr>
            </a:p>
            <a:p>
              <a:pPr algn="ctr"/>
              <a:r>
                <a:rPr lang="zh-CN" altLang="en-US" sz="200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+mn-ea"/>
                </a:rPr>
                <a:t>说说为什么。</a:t>
              </a:r>
              <a:endParaRPr lang="zh-CN" altLang="en-US" sz="2000" b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endParaRPr>
            </a:p>
          </p:txBody>
        </p:sp>
      </p:grpSp>
      <p:sp>
        <p:nvSpPr>
          <p:cNvPr id="22" name="!!1"/>
          <p:cNvSpPr/>
          <p:nvPr/>
        </p:nvSpPr>
        <p:spPr>
          <a:xfrm>
            <a:off x="1396365" y="1988185"/>
            <a:ext cx="5580380" cy="3137535"/>
          </a:xfrm>
          <a:prstGeom prst="roundRect">
            <a:avLst>
              <a:gd name="adj" fmla="val 5128"/>
            </a:avLst>
          </a:prstGeom>
          <a:blipFill rotWithShape="1">
            <a:blip r:embed="rId6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Front" fov="0"/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5" name="文本框 7"/>
          <p:cNvSpPr txBox="1"/>
          <p:nvPr/>
        </p:nvSpPr>
        <p:spPr>
          <a:xfrm>
            <a:off x="165735" y="2139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热身</a:t>
            </a: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115760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warm-up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11" name="学生" descr="D:\Desktop\课件图片\961138ef34e57ba0ecebcf45f63ff93.png961138ef34e57ba0ecebcf45f63ff93"/>
          <p:cNvPicPr>
            <a:picLocks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302400" y="3268980"/>
            <a:ext cx="1987200" cy="1375200"/>
          </a:xfrm>
          <a:prstGeom prst="rect">
            <a:avLst/>
          </a:prstGeom>
          <a:ln w="12700" cap="sq">
            <a:solidFill>
              <a:srgbClr val="CEB371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中国" descr="D:\Desktop\课件图片\68ac789cf1e8eb87719f03fcebc7b48.png68ac789cf1e8eb87719f03fcebc7b48"/>
          <p:cNvPicPr>
            <a:picLocks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302400" y="5235893"/>
            <a:ext cx="1987200" cy="1375200"/>
          </a:xfrm>
          <a:prstGeom prst="rect">
            <a:avLst/>
          </a:prstGeom>
          <a:ln w="12700" cap="sq">
            <a:solidFill>
              <a:srgbClr val="CEB371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国人" descr="D:\Desktop\课件图片\116f9b43af32ce2ebea847b2ca0da14.png116f9b43af32ce2ebea847b2ca0da14"/>
          <p:cNvPicPr>
            <a:picLocks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3016568" y="5234400"/>
            <a:ext cx="1987200" cy="1371600"/>
          </a:xfrm>
          <a:prstGeom prst="rect">
            <a:avLst/>
          </a:prstGeom>
          <a:ln w="12700" cap="sq">
            <a:solidFill>
              <a:srgbClr val="CEB371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4" name="美国" descr="D:\Desktop\课件图片\13df80bb67b5c2b1119e8ff22253d7a.png13df80bb67b5c2b1119e8ff22253d7a"/>
          <p:cNvPicPr>
            <a:picLocks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3016800" y="1419860"/>
            <a:ext cx="1987200" cy="1375200"/>
          </a:xfrm>
          <a:prstGeom prst="rect">
            <a:avLst/>
          </a:prstGeom>
          <a:ln w="12700" cap="sq">
            <a:solidFill>
              <a:srgbClr val="CEB371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5" name="美人" descr="D:\Desktop\课件图片\e72caa3b8e582b8cb1710d05489cb39.pnge72caa3b8e582b8cb1710d05489cb39"/>
          <p:cNvPicPr>
            <a:picLocks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3016885" y="3268800"/>
            <a:ext cx="1987200" cy="1375200"/>
          </a:xfrm>
          <a:prstGeom prst="rect">
            <a:avLst/>
          </a:prstGeom>
          <a:ln w="12700" cap="sq">
            <a:solidFill>
              <a:srgbClr val="CEB371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4" descr="D:\Desktop\课件图片\934a26fd4c916ec301616097edcca27.png934a26fd4c916ec301616097edcca27"/>
          <p:cNvPicPr>
            <a:picLocks noChangeArrowheads="1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>
            <a:off x="302400" y="1418400"/>
            <a:ext cx="1987200" cy="1375200"/>
          </a:xfrm>
          <a:prstGeom prst="rect">
            <a:avLst/>
          </a:prstGeom>
          <a:ln w="12700" cap="sq">
            <a:solidFill>
              <a:srgbClr val="CEB371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3" name="zhong"/>
          <p:cNvGrpSpPr/>
          <p:nvPr/>
        </p:nvGrpSpPr>
        <p:grpSpPr>
          <a:xfrm>
            <a:off x="6067425" y="5255260"/>
            <a:ext cx="2475230" cy="1278255"/>
            <a:chOff x="11894" y="1534"/>
            <a:chExt cx="3898" cy="2013"/>
          </a:xfrm>
        </p:grpSpPr>
        <p:sp>
          <p:nvSpPr>
            <p:cNvPr id="2" name="圆角矩形 1"/>
            <p:cNvSpPr/>
            <p:nvPr/>
          </p:nvSpPr>
          <p:spPr>
            <a:xfrm>
              <a:off x="11894" y="1534"/>
              <a:ext cx="3888" cy="2013"/>
            </a:xfrm>
            <a:prstGeom prst="roundRect">
              <a:avLst/>
            </a:prstGeom>
            <a:solidFill>
              <a:srgbClr val="FF49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" name="文本框 7"/>
            <p:cNvSpPr txBox="1"/>
            <p:nvPr/>
          </p:nvSpPr>
          <p:spPr>
            <a:xfrm>
              <a:off x="11921" y="1741"/>
              <a:ext cx="3871" cy="16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altLang="zh-CN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cǎo</a:t>
              </a:r>
            </a:p>
            <a:p>
              <a:pPr lvl="0" algn="ctr">
                <a:defRPr/>
              </a:pPr>
              <a:r>
                <a:rPr lang="zh-CN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草</a:t>
              </a:r>
              <a:endParaRPr kumimoji="0" lang="zh-CN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endParaRPr>
            </a:p>
          </p:txBody>
        </p:sp>
      </p:grpSp>
      <p:grpSp>
        <p:nvGrpSpPr>
          <p:cNvPr id="10" name="ren"/>
          <p:cNvGrpSpPr/>
          <p:nvPr/>
        </p:nvGrpSpPr>
        <p:grpSpPr>
          <a:xfrm>
            <a:off x="6032500" y="3383915"/>
            <a:ext cx="2475230" cy="1278255"/>
            <a:chOff x="11894" y="1534"/>
            <a:chExt cx="3898" cy="2013"/>
          </a:xfrm>
          <a:solidFill>
            <a:srgbClr val="FF4910"/>
          </a:solidFill>
        </p:grpSpPr>
        <p:sp>
          <p:nvSpPr>
            <p:cNvPr id="17" name="圆角矩形 16"/>
            <p:cNvSpPr/>
            <p:nvPr/>
          </p:nvSpPr>
          <p:spPr>
            <a:xfrm>
              <a:off x="11894" y="1534"/>
              <a:ext cx="3888" cy="2013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文本框 7"/>
            <p:cNvSpPr txBox="1"/>
            <p:nvPr/>
          </p:nvSpPr>
          <p:spPr>
            <a:xfrm>
              <a:off x="11921" y="1777"/>
              <a:ext cx="3871" cy="16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altLang="zh-CN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kāi huā</a:t>
              </a:r>
            </a:p>
            <a:p>
              <a:pPr lvl="0" algn="ctr">
                <a:defRPr/>
              </a:pPr>
              <a:r>
                <a:rPr lang="zh-CN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开花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endParaRPr>
            </a:p>
          </p:txBody>
        </p:sp>
      </p:grpSp>
      <p:grpSp>
        <p:nvGrpSpPr>
          <p:cNvPr id="19" name="meiren"/>
          <p:cNvGrpSpPr/>
          <p:nvPr/>
        </p:nvGrpSpPr>
        <p:grpSpPr>
          <a:xfrm>
            <a:off x="9088120" y="1511935"/>
            <a:ext cx="2475230" cy="1278255"/>
            <a:chOff x="11894" y="1534"/>
            <a:chExt cx="3898" cy="2013"/>
          </a:xfrm>
          <a:solidFill>
            <a:srgbClr val="FF4910"/>
          </a:solidFill>
        </p:grpSpPr>
        <p:sp>
          <p:nvSpPr>
            <p:cNvPr id="20" name="圆角矩形 19"/>
            <p:cNvSpPr/>
            <p:nvPr/>
          </p:nvSpPr>
          <p:spPr>
            <a:xfrm>
              <a:off x="11894" y="1534"/>
              <a:ext cx="3888" cy="2013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文本框 7"/>
            <p:cNvSpPr txBox="1"/>
            <p:nvPr/>
          </p:nvSpPr>
          <p:spPr>
            <a:xfrm>
              <a:off x="11921" y="1741"/>
              <a:ext cx="3871" cy="1695"/>
            </a:xfrm>
            <a:prstGeom prst="rect">
              <a:avLst/>
            </a:prstGeom>
            <a:solidFill>
              <a:srgbClr val="000000">
                <a:alpha val="0"/>
              </a:srgbClr>
            </a:solidFill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xià tiān</a:t>
              </a:r>
            </a:p>
            <a:p>
              <a:pPr lvl="0" algn="ctr">
                <a:defRPr/>
              </a:pPr>
              <a:r>
                <a:rPr lang="zh-CN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夏天</a:t>
              </a:r>
              <a:endParaRPr kumimoji="0" lang="zh-CN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endParaRPr>
            </a:p>
          </p:txBody>
        </p:sp>
      </p:grpSp>
      <p:grpSp>
        <p:nvGrpSpPr>
          <p:cNvPr id="22" name="laoshi"/>
          <p:cNvGrpSpPr/>
          <p:nvPr/>
        </p:nvGrpSpPr>
        <p:grpSpPr>
          <a:xfrm>
            <a:off x="9070975" y="5255260"/>
            <a:ext cx="2475230" cy="1278255"/>
            <a:chOff x="11894" y="1534"/>
            <a:chExt cx="3898" cy="2013"/>
          </a:xfrm>
        </p:grpSpPr>
        <p:sp>
          <p:nvSpPr>
            <p:cNvPr id="23" name="圆角矩形 22"/>
            <p:cNvSpPr/>
            <p:nvPr/>
          </p:nvSpPr>
          <p:spPr>
            <a:xfrm>
              <a:off x="11894" y="1534"/>
              <a:ext cx="3888" cy="2013"/>
            </a:xfrm>
            <a:prstGeom prst="roundRect">
              <a:avLst/>
            </a:prstGeom>
            <a:solidFill>
              <a:srgbClr val="FF49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文本框 7"/>
            <p:cNvSpPr txBox="1"/>
            <p:nvPr/>
          </p:nvSpPr>
          <p:spPr>
            <a:xfrm>
              <a:off x="11921" y="1741"/>
              <a:ext cx="3871" cy="16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gǎn mào</a:t>
              </a:r>
              <a:br>
                <a:rPr lang="en-US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</a:br>
              <a:r>
                <a:rPr lang="zh-CN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感冒</a:t>
              </a:r>
              <a:endParaRPr kumimoji="0" lang="zh-CN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endParaRPr>
            </a:p>
          </p:txBody>
        </p:sp>
      </p:grpSp>
      <p:grpSp>
        <p:nvGrpSpPr>
          <p:cNvPr id="25" name="xuesheng"/>
          <p:cNvGrpSpPr/>
          <p:nvPr/>
        </p:nvGrpSpPr>
        <p:grpSpPr>
          <a:xfrm>
            <a:off x="9007475" y="3383280"/>
            <a:ext cx="2615565" cy="1278255"/>
            <a:chOff x="11766" y="1534"/>
            <a:chExt cx="4119" cy="2013"/>
          </a:xfrm>
        </p:grpSpPr>
        <p:sp>
          <p:nvSpPr>
            <p:cNvPr id="26" name="圆角矩形 25"/>
            <p:cNvSpPr/>
            <p:nvPr/>
          </p:nvSpPr>
          <p:spPr>
            <a:xfrm>
              <a:off x="11894" y="1534"/>
              <a:ext cx="3888" cy="2013"/>
            </a:xfrm>
            <a:prstGeom prst="roundRect">
              <a:avLst/>
            </a:prstGeom>
            <a:solidFill>
              <a:srgbClr val="FF49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文本框 7"/>
            <p:cNvSpPr txBox="1"/>
            <p:nvPr/>
          </p:nvSpPr>
          <p:spPr>
            <a:xfrm>
              <a:off x="11766" y="1777"/>
              <a:ext cx="4119" cy="16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altLang="zh-CN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fā shāo</a:t>
              </a:r>
            </a:p>
            <a:p>
              <a:pPr lvl="0" algn="ctr">
                <a:defRPr/>
              </a:pPr>
              <a:r>
                <a:rPr lang="zh-CN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发烧</a:t>
              </a:r>
              <a:endParaRPr kumimoji="0" lang="zh-CN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endParaRPr>
            </a:p>
          </p:txBody>
        </p:sp>
      </p:grpSp>
      <p:cxnSp>
        <p:nvCxnSpPr>
          <p:cNvPr id="40" name="肘形连接符 39"/>
          <p:cNvCxnSpPr>
            <a:stCxn id="9" idx="0"/>
            <a:endCxn id="23" idx="2"/>
          </p:cNvCxnSpPr>
          <p:nvPr/>
        </p:nvCxnSpPr>
        <p:spPr>
          <a:xfrm rot="16200000" flipH="1">
            <a:off x="3243263" y="-528637"/>
            <a:ext cx="5114925" cy="9009380"/>
          </a:xfrm>
          <a:prstGeom prst="bentConnector5">
            <a:avLst>
              <a:gd name="adj1" fmla="val -4662"/>
              <a:gd name="adj2" fmla="val 48657"/>
              <a:gd name="adj3" fmla="val 104649"/>
            </a:avLst>
          </a:prstGeom>
          <a:ln w="38100">
            <a:solidFill>
              <a:srgbClr val="FF491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mei"/>
          <p:cNvGrpSpPr/>
          <p:nvPr/>
        </p:nvGrpSpPr>
        <p:grpSpPr>
          <a:xfrm>
            <a:off x="6032500" y="1512570"/>
            <a:ext cx="2475230" cy="1278255"/>
            <a:chOff x="11894" y="1534"/>
            <a:chExt cx="3898" cy="2013"/>
          </a:xfrm>
          <a:solidFill>
            <a:srgbClr val="FF4910"/>
          </a:solidFill>
        </p:grpSpPr>
        <p:sp>
          <p:nvSpPr>
            <p:cNvPr id="32" name="圆角矩形 31"/>
            <p:cNvSpPr/>
            <p:nvPr/>
          </p:nvSpPr>
          <p:spPr>
            <a:xfrm>
              <a:off x="11894" y="1534"/>
              <a:ext cx="3888" cy="2013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11921" y="1741"/>
              <a:ext cx="3871" cy="16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qún zi</a:t>
              </a:r>
            </a:p>
            <a:p>
              <a:pPr lvl="0" algn="ctr">
                <a:defRPr/>
              </a:pPr>
              <a:r>
                <a:rPr lang="zh-CN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裙子</a:t>
              </a:r>
              <a:endParaRPr kumimoji="0" lang="zh-CN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endParaRPr>
            </a:p>
          </p:txBody>
        </p:sp>
      </p:grpSp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voltag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great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  <p:seq concurrent="1" nextAc="seek">
              <p:cTn id="27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8" fill="hold">
                      <p:stCondLst>
                        <p:cond delay="0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3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哦n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36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7" fill="hold">
                      <p:stCondLst>
                        <p:cond delay="0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3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哦n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seq concurrent="1" nextAc="seek">
              <p:cTn id="45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6" fill="hold">
                      <p:stCondLst>
                        <p:cond delay="0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哦n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seq concurrent="1" nextAc="seek">
              <p:cTn id="54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5" fill="hold">
                      <p:stCondLst>
                        <p:cond delay="0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哦n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seq concurrent="1" nextAc="seek">
              <p:cTn id="63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4" fill="hold">
                      <p:stCondLst>
                        <p:cond delay="0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7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8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9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0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71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哦n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seq concurrent="1" nextAc="seek">
              <p:cTn id="7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3" fill="hold">
                      <p:stCondLst>
                        <p:cond delay="0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7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7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8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哦n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81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2" fill="hold">
                      <p:stCondLst>
                        <p:cond delay="0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85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6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7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8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89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8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哦n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seq concurrent="1" nextAc="seek">
              <p:cTn id="90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1" fill="hold">
                      <p:stCondLst>
                        <p:cond delay="0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9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9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9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9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哦n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seq concurrent="1" nextAc="seek">
              <p:cTn id="99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0" fill="hold">
                      <p:stCondLst>
                        <p:cond delay="0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0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0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0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哦n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seq concurrent="1" nextAc="seek">
              <p:cTn id="108" restart="whenNotActive" fill="hold" evtFilter="cancelBubble" nodeType="interactiveSeq">
                <p:stCondLst>
                  <p:cond evt="onClick" delay="0">
                    <p:tgtEl>
                      <p:spTgt spid="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9" fill="hold">
                      <p:stCondLst>
                        <p:cond delay="0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1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1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1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哦n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5" name="文本框 7"/>
          <p:cNvSpPr txBox="1"/>
          <p:nvPr/>
        </p:nvSpPr>
        <p:spPr>
          <a:xfrm>
            <a:off x="165735" y="2139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热身</a:t>
            </a: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115760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warm-up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12" name="中国" descr="D:\Desktop\课件图片\68ac789cf1e8eb87719f03fcebc7b48.png68ac789cf1e8eb87719f03fcebc7b48"/>
          <p:cNvPicPr>
            <a:picLocks noChangeArrowheads="1"/>
          </p:cNvPicPr>
          <p:nvPr>
            <p:custDataLst>
              <p:tags r:id="rId2"/>
            </p:custDataLst>
          </p:nvPr>
        </p:nvPicPr>
        <p:blipFill>
          <a:blip r:embed="rId8"/>
          <a:srcRect/>
          <a:stretch>
            <a:fillRect/>
          </a:stretch>
        </p:blipFill>
        <p:spPr bwMode="auto">
          <a:xfrm>
            <a:off x="302400" y="5234400"/>
            <a:ext cx="1987200" cy="1375200"/>
          </a:xfrm>
          <a:prstGeom prst="rect">
            <a:avLst/>
          </a:prstGeom>
          <a:ln w="12700" cap="sq">
            <a:solidFill>
              <a:srgbClr val="CEB371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国人" descr="D:\Desktop\课件图片\116f9b43af32ce2ebea847b2ca0da14.png116f9b43af32ce2ebea847b2ca0da14"/>
          <p:cNvPicPr>
            <a:picLocks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3016800" y="5234400"/>
            <a:ext cx="1987200" cy="1375200"/>
          </a:xfrm>
          <a:prstGeom prst="rect">
            <a:avLst/>
          </a:prstGeom>
          <a:ln w="12700" cap="sq">
            <a:solidFill>
              <a:srgbClr val="CEB371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4" name="美国" descr="D:\Desktop\课件图片\13df80bb67b5c2b1119e8ff22253d7a.png13df80bb67b5c2b1119e8ff22253d7a"/>
          <p:cNvPicPr>
            <a:picLocks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3016800" y="1418400"/>
            <a:ext cx="1987200" cy="1375200"/>
          </a:xfrm>
          <a:prstGeom prst="rect">
            <a:avLst/>
          </a:prstGeom>
          <a:ln w="12700" cap="sq">
            <a:solidFill>
              <a:srgbClr val="CEB371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5" name="美人" descr="D:\Desktop\课件图片\e72caa3b8e582b8cb1710d05489cb39.pnge72caa3b8e582b8cb1710d05489cb39"/>
          <p:cNvPicPr>
            <a:picLocks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3016800" y="3268800"/>
            <a:ext cx="1987200" cy="1375200"/>
          </a:xfrm>
          <a:prstGeom prst="rect">
            <a:avLst/>
          </a:prstGeom>
          <a:ln w="12700" cap="sq">
            <a:solidFill>
              <a:srgbClr val="CEB371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4" descr="D:\Desktop\课件图片\961138ef34e57ba0ecebcf45f63ff93.png961138ef34e57ba0ecebcf45f63ff93"/>
          <p:cNvPicPr>
            <a:picLocks noChangeArrowheads="1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>
            <a:off x="302400" y="3268800"/>
            <a:ext cx="1987200" cy="1375200"/>
          </a:xfrm>
          <a:prstGeom prst="rect">
            <a:avLst/>
          </a:prstGeom>
          <a:ln w="12700" cap="sq">
            <a:solidFill>
              <a:srgbClr val="CEB371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3" name="zhong"/>
          <p:cNvGrpSpPr/>
          <p:nvPr/>
        </p:nvGrpSpPr>
        <p:grpSpPr>
          <a:xfrm>
            <a:off x="6032500" y="5331460"/>
            <a:ext cx="2475230" cy="1278255"/>
            <a:chOff x="11894" y="1534"/>
            <a:chExt cx="3898" cy="2013"/>
          </a:xfrm>
        </p:grpSpPr>
        <p:sp>
          <p:nvSpPr>
            <p:cNvPr id="2" name="圆角矩形 1"/>
            <p:cNvSpPr/>
            <p:nvPr/>
          </p:nvSpPr>
          <p:spPr>
            <a:xfrm>
              <a:off x="11894" y="1534"/>
              <a:ext cx="3888" cy="2013"/>
            </a:xfrm>
            <a:prstGeom prst="roundRect">
              <a:avLst/>
            </a:prstGeom>
            <a:solidFill>
              <a:srgbClr val="FF49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" name="文本框 7"/>
            <p:cNvSpPr txBox="1"/>
            <p:nvPr/>
          </p:nvSpPr>
          <p:spPr>
            <a:xfrm>
              <a:off x="11921" y="1741"/>
              <a:ext cx="3871" cy="16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altLang="zh-CN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cǎo</a:t>
              </a:r>
            </a:p>
            <a:p>
              <a:pPr lvl="0" algn="ctr">
                <a:defRPr/>
              </a:pPr>
              <a:r>
                <a:rPr lang="zh-CN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草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endParaRPr>
            </a:p>
          </p:txBody>
        </p:sp>
      </p:grpSp>
      <p:grpSp>
        <p:nvGrpSpPr>
          <p:cNvPr id="6" name="mei"/>
          <p:cNvGrpSpPr/>
          <p:nvPr/>
        </p:nvGrpSpPr>
        <p:grpSpPr>
          <a:xfrm>
            <a:off x="6032500" y="1511935"/>
            <a:ext cx="2475230" cy="1278255"/>
            <a:chOff x="11894" y="1534"/>
            <a:chExt cx="3898" cy="2013"/>
          </a:xfrm>
        </p:grpSpPr>
        <p:sp>
          <p:nvSpPr>
            <p:cNvPr id="7" name="圆角矩形 6"/>
            <p:cNvSpPr/>
            <p:nvPr/>
          </p:nvSpPr>
          <p:spPr>
            <a:xfrm>
              <a:off x="11894" y="1534"/>
              <a:ext cx="3888" cy="2013"/>
            </a:xfrm>
            <a:prstGeom prst="roundRect">
              <a:avLst/>
            </a:prstGeom>
            <a:solidFill>
              <a:srgbClr val="FF49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11921" y="1759"/>
              <a:ext cx="3871" cy="16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qún zi</a:t>
              </a:r>
            </a:p>
            <a:p>
              <a:pPr lvl="0" algn="ctr">
                <a:defRPr/>
              </a:pPr>
              <a:r>
                <a:rPr lang="zh-CN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裙子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endParaRPr>
            </a:p>
          </p:txBody>
        </p:sp>
      </p:grpSp>
      <p:grpSp>
        <p:nvGrpSpPr>
          <p:cNvPr id="10" name="ren"/>
          <p:cNvGrpSpPr/>
          <p:nvPr/>
        </p:nvGrpSpPr>
        <p:grpSpPr>
          <a:xfrm>
            <a:off x="6032500" y="3383915"/>
            <a:ext cx="2475230" cy="1278255"/>
            <a:chOff x="11894" y="1534"/>
            <a:chExt cx="3898" cy="2013"/>
          </a:xfrm>
        </p:grpSpPr>
        <p:sp>
          <p:nvSpPr>
            <p:cNvPr id="17" name="圆角矩形 16"/>
            <p:cNvSpPr/>
            <p:nvPr/>
          </p:nvSpPr>
          <p:spPr>
            <a:xfrm>
              <a:off x="11894" y="1534"/>
              <a:ext cx="3888" cy="2013"/>
            </a:xfrm>
            <a:prstGeom prst="roundRect">
              <a:avLst/>
            </a:prstGeom>
            <a:solidFill>
              <a:srgbClr val="FF49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文本框 7"/>
            <p:cNvSpPr txBox="1"/>
            <p:nvPr/>
          </p:nvSpPr>
          <p:spPr>
            <a:xfrm>
              <a:off x="11921" y="1760"/>
              <a:ext cx="3871" cy="16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altLang="zh-CN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kāi huā</a:t>
              </a:r>
            </a:p>
            <a:p>
              <a:pPr lvl="0" algn="ctr">
                <a:defRPr/>
              </a:pPr>
              <a:r>
                <a:rPr lang="zh-CN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开花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endParaRPr>
            </a:p>
          </p:txBody>
        </p:sp>
      </p:grpSp>
      <p:grpSp>
        <p:nvGrpSpPr>
          <p:cNvPr id="19" name="meiren"/>
          <p:cNvGrpSpPr/>
          <p:nvPr/>
        </p:nvGrpSpPr>
        <p:grpSpPr>
          <a:xfrm>
            <a:off x="9088120" y="1511935"/>
            <a:ext cx="2475230" cy="1278255"/>
            <a:chOff x="11894" y="1534"/>
            <a:chExt cx="3898" cy="2013"/>
          </a:xfrm>
        </p:grpSpPr>
        <p:sp>
          <p:nvSpPr>
            <p:cNvPr id="20" name="圆角矩形 19"/>
            <p:cNvSpPr/>
            <p:nvPr/>
          </p:nvSpPr>
          <p:spPr>
            <a:xfrm>
              <a:off x="11894" y="1534"/>
              <a:ext cx="3888" cy="2013"/>
            </a:xfrm>
            <a:prstGeom prst="roundRect">
              <a:avLst/>
            </a:prstGeom>
            <a:solidFill>
              <a:srgbClr val="FF49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文本框 7"/>
            <p:cNvSpPr txBox="1"/>
            <p:nvPr/>
          </p:nvSpPr>
          <p:spPr>
            <a:xfrm>
              <a:off x="11921" y="1741"/>
              <a:ext cx="3871" cy="16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xià tiān</a:t>
              </a:r>
            </a:p>
            <a:p>
              <a:pPr lvl="0" algn="ctr">
                <a:defRPr/>
              </a:pPr>
              <a:r>
                <a:rPr lang="zh-CN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夏天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endParaRPr>
            </a:p>
          </p:txBody>
        </p:sp>
      </p:grpSp>
      <p:grpSp>
        <p:nvGrpSpPr>
          <p:cNvPr id="22" name="laoshi"/>
          <p:cNvGrpSpPr/>
          <p:nvPr/>
        </p:nvGrpSpPr>
        <p:grpSpPr>
          <a:xfrm>
            <a:off x="8983980" y="3383915"/>
            <a:ext cx="2718435" cy="1278255"/>
            <a:chOff x="11703" y="1534"/>
            <a:chExt cx="4281" cy="2013"/>
          </a:xfrm>
        </p:grpSpPr>
        <p:sp>
          <p:nvSpPr>
            <p:cNvPr id="23" name="圆角矩形 22"/>
            <p:cNvSpPr/>
            <p:nvPr/>
          </p:nvSpPr>
          <p:spPr>
            <a:xfrm>
              <a:off x="11894" y="1534"/>
              <a:ext cx="3888" cy="2013"/>
            </a:xfrm>
            <a:prstGeom prst="roundRect">
              <a:avLst/>
            </a:prstGeom>
            <a:solidFill>
              <a:srgbClr val="FF49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文本框 7"/>
            <p:cNvSpPr txBox="1"/>
            <p:nvPr/>
          </p:nvSpPr>
          <p:spPr>
            <a:xfrm>
              <a:off x="11703" y="1750"/>
              <a:ext cx="4281" cy="16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altLang="zh-CN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fā shāo</a:t>
              </a:r>
            </a:p>
            <a:p>
              <a:pPr lvl="0" algn="ctr">
                <a:defRPr/>
              </a:pPr>
              <a:r>
                <a:rPr lang="zh-CN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发烧</a:t>
              </a:r>
              <a:endParaRPr kumimoji="0" lang="zh-CN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endParaRPr>
            </a:p>
          </p:txBody>
        </p:sp>
      </p:grpSp>
      <p:cxnSp>
        <p:nvCxnSpPr>
          <p:cNvPr id="40" name="肘形连接符 39"/>
          <p:cNvCxnSpPr>
            <a:stCxn id="9" idx="0"/>
            <a:endCxn id="23" idx="0"/>
          </p:cNvCxnSpPr>
          <p:nvPr/>
        </p:nvCxnSpPr>
        <p:spPr>
          <a:xfrm rot="16200000" flipH="1">
            <a:off x="5760403" y="-1195387"/>
            <a:ext cx="114935" cy="9043670"/>
          </a:xfrm>
          <a:prstGeom prst="bentConnector3">
            <a:avLst>
              <a:gd name="adj1" fmla="val -207459"/>
            </a:avLst>
          </a:prstGeom>
          <a:ln w="38100">
            <a:solidFill>
              <a:srgbClr val="FF491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voltag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great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  <p:seq concurrent="1" nextAc="seek">
              <p:cTn id="27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8" fill="hold">
                      <p:stCondLst>
                        <p:cond delay="0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3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哦n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36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7" fill="hold">
                      <p:stCondLst>
                        <p:cond delay="0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3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哦n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seq concurrent="1" nextAc="seek">
              <p:cTn id="45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6" fill="hold">
                      <p:stCondLst>
                        <p:cond delay="0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哦n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seq concurrent="1" nextAc="seek">
              <p:cTn id="54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5" fill="hold">
                      <p:stCondLst>
                        <p:cond delay="0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哦n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seq concurrent="1" nextAc="seek">
              <p:cTn id="6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4" fill="hold">
                      <p:stCondLst>
                        <p:cond delay="0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7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8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9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0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71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哦n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7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3" fill="hold">
                      <p:stCondLst>
                        <p:cond delay="0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7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7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8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哦n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seq concurrent="1" nextAc="seek">
              <p:cTn id="81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2" fill="hold">
                      <p:stCondLst>
                        <p:cond delay="0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85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6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7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8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89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8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哦n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90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1" fill="hold">
                      <p:stCondLst>
                        <p:cond delay="0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9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9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9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9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哦n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5" name="文本框 7"/>
          <p:cNvSpPr txBox="1"/>
          <p:nvPr/>
        </p:nvSpPr>
        <p:spPr>
          <a:xfrm>
            <a:off x="165735" y="2139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热身</a:t>
            </a: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115760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warm-up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13" name="国人" descr="D:\Desktop\课件图片\116f9b43af32ce2ebea847b2ca0da14.png116f9b43af32ce2ebea847b2ca0da14"/>
          <p:cNvPicPr>
            <a:picLocks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3016800" y="5234400"/>
            <a:ext cx="1987200" cy="1375200"/>
          </a:xfrm>
          <a:prstGeom prst="rect">
            <a:avLst/>
          </a:prstGeom>
          <a:ln w="12700" cap="sq">
            <a:solidFill>
              <a:srgbClr val="CEB371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4" name="美国" descr="D:\Desktop\课件图片\13df80bb67b5c2b1119e8ff22253d7a.png13df80bb67b5c2b1119e8ff22253d7a"/>
          <p:cNvPicPr>
            <a:picLocks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3016800" y="1418400"/>
            <a:ext cx="1987200" cy="1375200"/>
          </a:xfrm>
          <a:prstGeom prst="rect">
            <a:avLst/>
          </a:prstGeom>
          <a:ln w="12700" cap="sq">
            <a:solidFill>
              <a:srgbClr val="CEB371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5" name="美人" descr="D:\Desktop\课件图片\e72caa3b8e582b8cb1710d05489cb39.pnge72caa3b8e582b8cb1710d05489cb39"/>
          <p:cNvPicPr>
            <a:picLocks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3016568" y="3268800"/>
            <a:ext cx="1987200" cy="1375200"/>
          </a:xfrm>
          <a:prstGeom prst="rect">
            <a:avLst/>
          </a:prstGeom>
          <a:ln w="12700" cap="sq">
            <a:solidFill>
              <a:srgbClr val="CEB371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4" descr="D:\Desktop\课件图片\68ac789cf1e8eb87719f03fcebc7b48.png68ac789cf1e8eb87719f03fcebc7b48"/>
          <p:cNvPicPr>
            <a:picLocks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302400" y="5234400"/>
            <a:ext cx="1987200" cy="1375200"/>
          </a:xfrm>
          <a:prstGeom prst="rect">
            <a:avLst/>
          </a:prstGeom>
          <a:ln w="12700" cap="sq">
            <a:solidFill>
              <a:srgbClr val="CEB371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6" name="mei"/>
          <p:cNvGrpSpPr/>
          <p:nvPr/>
        </p:nvGrpSpPr>
        <p:grpSpPr>
          <a:xfrm>
            <a:off x="6032500" y="5255260"/>
            <a:ext cx="2475230" cy="1278255"/>
            <a:chOff x="11894" y="1534"/>
            <a:chExt cx="3898" cy="2013"/>
          </a:xfrm>
        </p:grpSpPr>
        <p:sp>
          <p:nvSpPr>
            <p:cNvPr id="7" name="圆角矩形 6"/>
            <p:cNvSpPr/>
            <p:nvPr/>
          </p:nvSpPr>
          <p:spPr>
            <a:xfrm>
              <a:off x="11894" y="1534"/>
              <a:ext cx="3888" cy="2013"/>
            </a:xfrm>
            <a:prstGeom prst="roundRect">
              <a:avLst/>
            </a:prstGeom>
            <a:solidFill>
              <a:srgbClr val="FF49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11921" y="1741"/>
              <a:ext cx="3871" cy="16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altLang="zh-CN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cǎo</a:t>
              </a:r>
            </a:p>
            <a:p>
              <a:pPr lvl="0" algn="ctr">
                <a:defRPr/>
              </a:pPr>
              <a:r>
                <a:rPr lang="zh-CN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草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endParaRPr>
            </a:p>
          </p:txBody>
        </p:sp>
      </p:grpSp>
      <p:grpSp>
        <p:nvGrpSpPr>
          <p:cNvPr id="10" name="ren"/>
          <p:cNvGrpSpPr/>
          <p:nvPr/>
        </p:nvGrpSpPr>
        <p:grpSpPr>
          <a:xfrm>
            <a:off x="6032500" y="3383915"/>
            <a:ext cx="2475230" cy="1278255"/>
            <a:chOff x="11894" y="1534"/>
            <a:chExt cx="3898" cy="2013"/>
          </a:xfrm>
        </p:grpSpPr>
        <p:sp>
          <p:nvSpPr>
            <p:cNvPr id="17" name="圆角矩形 16"/>
            <p:cNvSpPr/>
            <p:nvPr/>
          </p:nvSpPr>
          <p:spPr>
            <a:xfrm>
              <a:off x="11894" y="1534"/>
              <a:ext cx="3888" cy="2013"/>
            </a:xfrm>
            <a:prstGeom prst="roundRect">
              <a:avLst/>
            </a:prstGeom>
            <a:solidFill>
              <a:srgbClr val="FF49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文本框 7"/>
            <p:cNvSpPr txBox="1"/>
            <p:nvPr/>
          </p:nvSpPr>
          <p:spPr>
            <a:xfrm>
              <a:off x="11921" y="1741"/>
              <a:ext cx="3871" cy="16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altLang="zh-CN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kāi huā</a:t>
              </a:r>
            </a:p>
            <a:p>
              <a:pPr lvl="0" algn="ctr">
                <a:defRPr/>
              </a:pPr>
              <a:r>
                <a:rPr lang="zh-CN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开花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endParaRPr>
            </a:p>
          </p:txBody>
        </p:sp>
      </p:grpSp>
      <p:grpSp>
        <p:nvGrpSpPr>
          <p:cNvPr id="19" name="meiren"/>
          <p:cNvGrpSpPr/>
          <p:nvPr/>
        </p:nvGrpSpPr>
        <p:grpSpPr>
          <a:xfrm>
            <a:off x="9088120" y="1511935"/>
            <a:ext cx="2475230" cy="1278255"/>
            <a:chOff x="11894" y="1534"/>
            <a:chExt cx="3898" cy="2013"/>
          </a:xfrm>
        </p:grpSpPr>
        <p:sp>
          <p:nvSpPr>
            <p:cNvPr id="20" name="圆角矩形 19"/>
            <p:cNvSpPr/>
            <p:nvPr/>
          </p:nvSpPr>
          <p:spPr>
            <a:xfrm>
              <a:off x="11894" y="1534"/>
              <a:ext cx="3888" cy="2013"/>
            </a:xfrm>
            <a:prstGeom prst="roundRect">
              <a:avLst/>
            </a:prstGeom>
            <a:solidFill>
              <a:srgbClr val="FF49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文本框 7"/>
            <p:cNvSpPr txBox="1"/>
            <p:nvPr/>
          </p:nvSpPr>
          <p:spPr>
            <a:xfrm>
              <a:off x="11921" y="1741"/>
              <a:ext cx="3871" cy="16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xià tiān</a:t>
              </a:r>
            </a:p>
            <a:p>
              <a:pPr lvl="0" algn="ctr">
                <a:defRPr/>
              </a:pPr>
              <a:r>
                <a:rPr lang="zh-CN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夏天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endParaRPr>
            </a:p>
          </p:txBody>
        </p:sp>
      </p:grpSp>
      <p:grpSp>
        <p:nvGrpSpPr>
          <p:cNvPr id="22" name="laoshi"/>
          <p:cNvGrpSpPr/>
          <p:nvPr/>
        </p:nvGrpSpPr>
        <p:grpSpPr>
          <a:xfrm>
            <a:off x="6032500" y="1512570"/>
            <a:ext cx="2475230" cy="1278255"/>
            <a:chOff x="11894" y="1534"/>
            <a:chExt cx="3898" cy="2013"/>
          </a:xfrm>
        </p:grpSpPr>
        <p:sp>
          <p:nvSpPr>
            <p:cNvPr id="23" name="圆角矩形 22"/>
            <p:cNvSpPr/>
            <p:nvPr/>
          </p:nvSpPr>
          <p:spPr>
            <a:xfrm>
              <a:off x="11894" y="1534"/>
              <a:ext cx="3888" cy="2013"/>
            </a:xfrm>
            <a:prstGeom prst="roundRect">
              <a:avLst/>
            </a:prstGeom>
            <a:solidFill>
              <a:srgbClr val="FF49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文本框 7"/>
            <p:cNvSpPr txBox="1"/>
            <p:nvPr/>
          </p:nvSpPr>
          <p:spPr>
            <a:xfrm>
              <a:off x="11921" y="1768"/>
              <a:ext cx="3871" cy="16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qún zi</a:t>
              </a:r>
            </a:p>
            <a:p>
              <a:pPr lvl="0" algn="ctr">
                <a:defRPr/>
              </a:pPr>
              <a:r>
                <a:rPr lang="zh-CN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裙子</a:t>
              </a:r>
              <a:endParaRPr kumimoji="0" lang="zh-CN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endParaRPr>
            </a:p>
          </p:txBody>
        </p:sp>
      </p:grpSp>
      <p:cxnSp>
        <p:nvCxnSpPr>
          <p:cNvPr id="40" name="肘形连接符 39"/>
          <p:cNvCxnSpPr>
            <a:stCxn id="9" idx="0"/>
            <a:endCxn id="23" idx="0"/>
          </p:cNvCxnSpPr>
          <p:nvPr/>
        </p:nvCxnSpPr>
        <p:spPr>
          <a:xfrm rot="16200000">
            <a:off x="2420620" y="387985"/>
            <a:ext cx="3721735" cy="5970905"/>
          </a:xfrm>
          <a:prstGeom prst="bentConnector3">
            <a:avLst>
              <a:gd name="adj1" fmla="val 106398"/>
            </a:avLst>
          </a:prstGeom>
          <a:ln w="38100">
            <a:solidFill>
              <a:srgbClr val="FF491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voltag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great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  <p:seq concurrent="1" nextAc="seek">
              <p:cTn id="27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8" fill="hold">
                      <p:stCondLst>
                        <p:cond delay="0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3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哦n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36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7" fill="hold">
                      <p:stCondLst>
                        <p:cond delay="0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3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哦n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seq concurrent="1" nextAc="seek">
              <p:cTn id="45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6" fill="hold">
                      <p:stCondLst>
                        <p:cond delay="0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哦n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seq concurrent="1" nextAc="seek">
              <p:cTn id="54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5" fill="hold">
                      <p:stCondLst>
                        <p:cond delay="0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哦n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seq concurrent="1" nextAc="seek">
              <p:cTn id="63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4" fill="hold">
                      <p:stCondLst>
                        <p:cond delay="0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7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8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9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0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71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哦n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72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3" fill="hold">
                      <p:stCondLst>
                        <p:cond delay="0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7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7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8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哦n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5" name="文本框 7"/>
          <p:cNvSpPr txBox="1"/>
          <p:nvPr/>
        </p:nvSpPr>
        <p:spPr>
          <a:xfrm>
            <a:off x="165735" y="2139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热身</a:t>
            </a: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115760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warm-up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13" name="国人" descr="D:\Desktop\课件图片\116f9b43af32ce2ebea847b2ca0da14.png116f9b43af32ce2ebea847b2ca0da14"/>
          <p:cNvPicPr>
            <a:picLocks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3016800" y="5234400"/>
            <a:ext cx="1987200" cy="1375200"/>
          </a:xfrm>
          <a:prstGeom prst="rect">
            <a:avLst/>
          </a:prstGeom>
          <a:ln w="12700" cap="sq">
            <a:solidFill>
              <a:srgbClr val="CEB371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5" name="美人" descr="D:\Desktop\课件图片\e72caa3b8e582b8cb1710d05489cb39.pnge72caa3b8e582b8cb1710d05489cb39"/>
          <p:cNvPicPr>
            <a:picLocks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3016800" y="3268800"/>
            <a:ext cx="1987200" cy="1375200"/>
          </a:xfrm>
          <a:prstGeom prst="rect">
            <a:avLst/>
          </a:prstGeom>
          <a:ln w="12700" cap="sq">
            <a:solidFill>
              <a:srgbClr val="CEB371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4" descr="D:\Desktop\课件图片\13df80bb67b5c2b1119e8ff22253d7a.png13df80bb67b5c2b1119e8ff22253d7a"/>
          <p:cNvPicPr>
            <a:picLocks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3016800" y="1418400"/>
            <a:ext cx="1987200" cy="1375200"/>
          </a:xfrm>
          <a:prstGeom prst="rect">
            <a:avLst/>
          </a:prstGeom>
          <a:ln w="12700" cap="sq">
            <a:solidFill>
              <a:srgbClr val="CEB371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0" name="ren"/>
          <p:cNvGrpSpPr/>
          <p:nvPr/>
        </p:nvGrpSpPr>
        <p:grpSpPr>
          <a:xfrm>
            <a:off x="6032500" y="3383915"/>
            <a:ext cx="2475230" cy="1278255"/>
            <a:chOff x="11894" y="1534"/>
            <a:chExt cx="3898" cy="2013"/>
          </a:xfrm>
        </p:grpSpPr>
        <p:sp>
          <p:nvSpPr>
            <p:cNvPr id="17" name="圆角矩形 16"/>
            <p:cNvSpPr/>
            <p:nvPr/>
          </p:nvSpPr>
          <p:spPr>
            <a:xfrm>
              <a:off x="11894" y="1534"/>
              <a:ext cx="3888" cy="2013"/>
            </a:xfrm>
            <a:prstGeom prst="roundRect">
              <a:avLst/>
            </a:prstGeom>
            <a:solidFill>
              <a:srgbClr val="FF49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文本框 7"/>
            <p:cNvSpPr txBox="1"/>
            <p:nvPr/>
          </p:nvSpPr>
          <p:spPr>
            <a:xfrm>
              <a:off x="11921" y="1732"/>
              <a:ext cx="3871" cy="16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altLang="zh-CN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kāi huā</a:t>
              </a:r>
            </a:p>
            <a:p>
              <a:pPr lvl="0" algn="ctr">
                <a:defRPr/>
              </a:pPr>
              <a:r>
                <a:rPr lang="zh-CN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开花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endParaRPr>
            </a:p>
          </p:txBody>
        </p:sp>
      </p:grpSp>
      <p:grpSp>
        <p:nvGrpSpPr>
          <p:cNvPr id="19" name="meiren"/>
          <p:cNvGrpSpPr/>
          <p:nvPr/>
        </p:nvGrpSpPr>
        <p:grpSpPr>
          <a:xfrm>
            <a:off x="9088120" y="1511935"/>
            <a:ext cx="2475230" cy="1278255"/>
            <a:chOff x="11894" y="1534"/>
            <a:chExt cx="3898" cy="2013"/>
          </a:xfrm>
        </p:grpSpPr>
        <p:sp>
          <p:nvSpPr>
            <p:cNvPr id="20" name="圆角矩形 19"/>
            <p:cNvSpPr/>
            <p:nvPr/>
          </p:nvSpPr>
          <p:spPr>
            <a:xfrm>
              <a:off x="11894" y="1534"/>
              <a:ext cx="3888" cy="2013"/>
            </a:xfrm>
            <a:prstGeom prst="roundRect">
              <a:avLst/>
            </a:prstGeom>
            <a:solidFill>
              <a:srgbClr val="FF49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文本框 7"/>
            <p:cNvSpPr txBox="1"/>
            <p:nvPr/>
          </p:nvSpPr>
          <p:spPr>
            <a:xfrm>
              <a:off x="11921" y="1741"/>
              <a:ext cx="3871" cy="16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xià tiān</a:t>
              </a:r>
            </a:p>
            <a:p>
              <a:pPr lvl="0" algn="ctr">
                <a:defRPr/>
              </a:pPr>
              <a:r>
                <a:rPr lang="zh-CN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夏天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endParaRPr>
            </a:p>
          </p:txBody>
        </p:sp>
      </p:grpSp>
      <p:grpSp>
        <p:nvGrpSpPr>
          <p:cNvPr id="22" name="laoshi"/>
          <p:cNvGrpSpPr/>
          <p:nvPr/>
        </p:nvGrpSpPr>
        <p:grpSpPr>
          <a:xfrm>
            <a:off x="6049645" y="5255260"/>
            <a:ext cx="2475230" cy="1278255"/>
            <a:chOff x="11894" y="1534"/>
            <a:chExt cx="3898" cy="2013"/>
          </a:xfrm>
        </p:grpSpPr>
        <p:sp>
          <p:nvSpPr>
            <p:cNvPr id="23" name="圆角矩形 22"/>
            <p:cNvSpPr/>
            <p:nvPr/>
          </p:nvSpPr>
          <p:spPr>
            <a:xfrm>
              <a:off x="11894" y="1534"/>
              <a:ext cx="3888" cy="2013"/>
            </a:xfrm>
            <a:prstGeom prst="roundRect">
              <a:avLst/>
            </a:prstGeom>
            <a:solidFill>
              <a:srgbClr val="FF49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文本框 7"/>
            <p:cNvSpPr txBox="1"/>
            <p:nvPr/>
          </p:nvSpPr>
          <p:spPr>
            <a:xfrm>
              <a:off x="11921" y="1768"/>
              <a:ext cx="3871" cy="16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altLang="zh-CN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cǎo</a:t>
              </a:r>
            </a:p>
            <a:p>
              <a:pPr lvl="0" algn="ctr">
                <a:defRPr/>
              </a:pPr>
              <a:r>
                <a:rPr lang="zh-CN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草</a:t>
              </a:r>
              <a:endParaRPr kumimoji="0" lang="zh-CN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</p:grpSp>
      <p:cxnSp>
        <p:nvCxnSpPr>
          <p:cNvPr id="40" name="肘形连接符 39"/>
          <p:cNvCxnSpPr>
            <a:stCxn id="9" idx="0"/>
            <a:endCxn id="24" idx="1"/>
          </p:cNvCxnSpPr>
          <p:nvPr/>
        </p:nvCxnSpPr>
        <p:spPr>
          <a:xfrm rot="16200000" flipH="1">
            <a:off x="2776855" y="2652395"/>
            <a:ext cx="4523740" cy="2056130"/>
          </a:xfrm>
          <a:prstGeom prst="bentConnector4">
            <a:avLst>
              <a:gd name="adj1" fmla="val -5264"/>
              <a:gd name="adj2" fmla="val 74151"/>
            </a:avLst>
          </a:prstGeom>
          <a:ln w="38100">
            <a:solidFill>
              <a:srgbClr val="FF491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voltag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great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  <p:seq concurrent="1" nextAc="seek">
              <p:cTn id="27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8" fill="hold">
                      <p:stCondLst>
                        <p:cond delay="0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3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哦n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seq concurrent="1" nextAc="seek">
              <p:cTn id="36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7" fill="hold">
                      <p:stCondLst>
                        <p:cond delay="0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3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哦n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seq concurrent="1" nextAc="seek">
              <p:cTn id="45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6" fill="hold">
                      <p:stCondLst>
                        <p:cond delay="0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哦n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seq concurrent="1" nextAc="seek">
              <p:cTn id="54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5" fill="hold">
                      <p:stCondLst>
                        <p:cond delay="0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哦n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5" name="文本框 7"/>
          <p:cNvSpPr txBox="1"/>
          <p:nvPr/>
        </p:nvSpPr>
        <p:spPr>
          <a:xfrm>
            <a:off x="165735" y="2139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热身</a:t>
            </a: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115760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warm-up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13" name="国人" descr="D:\Desktop\课件图片\116f9b43af32ce2ebea847b2ca0da14.png116f9b43af32ce2ebea847b2ca0da14"/>
          <p:cNvPicPr>
            <a:picLocks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3016800" y="5234400"/>
            <a:ext cx="1987200" cy="1375200"/>
          </a:xfrm>
          <a:prstGeom prst="rect">
            <a:avLst/>
          </a:prstGeom>
          <a:ln w="12700" cap="sq">
            <a:solidFill>
              <a:srgbClr val="CEB371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4" descr="D:\Desktop\课件图片\e72caa3b8e582b8cb1710d05489cb39.pnge72caa3b8e582b8cb1710d05489cb39"/>
          <p:cNvPicPr>
            <a:picLocks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3016800" y="3268800"/>
            <a:ext cx="1987200" cy="1375200"/>
          </a:xfrm>
          <a:prstGeom prst="rect">
            <a:avLst/>
          </a:prstGeom>
          <a:ln w="12700" cap="sq">
            <a:solidFill>
              <a:srgbClr val="CEB371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0" name="ren"/>
          <p:cNvGrpSpPr/>
          <p:nvPr/>
        </p:nvGrpSpPr>
        <p:grpSpPr>
          <a:xfrm>
            <a:off x="6032500" y="3383915"/>
            <a:ext cx="2475230" cy="1278255"/>
            <a:chOff x="11894" y="1534"/>
            <a:chExt cx="3898" cy="2013"/>
          </a:xfrm>
        </p:grpSpPr>
        <p:sp>
          <p:nvSpPr>
            <p:cNvPr id="17" name="圆角矩形 16"/>
            <p:cNvSpPr/>
            <p:nvPr/>
          </p:nvSpPr>
          <p:spPr>
            <a:xfrm>
              <a:off x="11894" y="1534"/>
              <a:ext cx="3888" cy="2013"/>
            </a:xfrm>
            <a:prstGeom prst="roundRect">
              <a:avLst/>
            </a:prstGeom>
            <a:solidFill>
              <a:srgbClr val="FF49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文本框 7"/>
            <p:cNvSpPr txBox="1"/>
            <p:nvPr/>
          </p:nvSpPr>
          <p:spPr>
            <a:xfrm>
              <a:off x="11921" y="1723"/>
              <a:ext cx="3871" cy="16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altLang="zh-CN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kāi huā</a:t>
              </a:r>
            </a:p>
            <a:p>
              <a:pPr lvl="0" algn="ctr">
                <a:defRPr/>
              </a:pPr>
              <a:r>
                <a:rPr lang="zh-CN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开花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endParaRPr>
            </a:p>
          </p:txBody>
        </p:sp>
      </p:grpSp>
      <p:cxnSp>
        <p:nvCxnSpPr>
          <p:cNvPr id="40" name="肘形连接符 39"/>
          <p:cNvCxnSpPr>
            <a:stCxn id="9" idx="0"/>
            <a:endCxn id="17" idx="0"/>
          </p:cNvCxnSpPr>
          <p:nvPr/>
        </p:nvCxnSpPr>
        <p:spPr>
          <a:xfrm rot="16200000" flipH="1">
            <a:off x="5581333" y="1698308"/>
            <a:ext cx="114935" cy="3256280"/>
          </a:xfrm>
          <a:prstGeom prst="bentConnector3">
            <a:avLst>
              <a:gd name="adj1" fmla="val -207459"/>
            </a:avLst>
          </a:prstGeom>
          <a:ln w="38100">
            <a:solidFill>
              <a:srgbClr val="FF491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meiren"/>
          <p:cNvGrpSpPr/>
          <p:nvPr/>
        </p:nvGrpSpPr>
        <p:grpSpPr>
          <a:xfrm>
            <a:off x="9123045" y="1548130"/>
            <a:ext cx="2475230" cy="1278255"/>
            <a:chOff x="11894" y="1534"/>
            <a:chExt cx="3898" cy="2013"/>
          </a:xfrm>
        </p:grpSpPr>
        <p:sp>
          <p:nvSpPr>
            <p:cNvPr id="20" name="圆角矩形 19"/>
            <p:cNvSpPr/>
            <p:nvPr/>
          </p:nvSpPr>
          <p:spPr>
            <a:xfrm>
              <a:off x="11894" y="1534"/>
              <a:ext cx="3888" cy="2013"/>
            </a:xfrm>
            <a:prstGeom prst="roundRect">
              <a:avLst/>
            </a:prstGeom>
            <a:solidFill>
              <a:srgbClr val="FF49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文本框 7"/>
            <p:cNvSpPr txBox="1"/>
            <p:nvPr/>
          </p:nvSpPr>
          <p:spPr>
            <a:xfrm>
              <a:off x="11921" y="1741"/>
              <a:ext cx="3871" cy="16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xià tiān</a:t>
              </a:r>
            </a:p>
            <a:p>
              <a:pPr lvl="0" algn="ctr">
                <a:defRPr/>
              </a:pPr>
              <a:r>
                <a:rPr lang="zh-CN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夏天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endParaRPr>
            </a:p>
          </p:txBody>
        </p:sp>
      </p:grpSp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哦n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哦n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voltag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3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great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7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5" name="文本框 7"/>
          <p:cNvSpPr txBox="1"/>
          <p:nvPr/>
        </p:nvSpPr>
        <p:spPr>
          <a:xfrm>
            <a:off x="165735" y="2139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热身</a:t>
            </a: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115760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warm-up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Picture 4" descr="D:\Desktop\课件图片\116f9b43af32ce2ebea847b2ca0da14.png116f9b43af32ce2ebea847b2ca0da14"/>
          <p:cNvPicPr>
            <a:picLocks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016800" y="5234400"/>
            <a:ext cx="1987200" cy="1375200"/>
          </a:xfrm>
          <a:prstGeom prst="rect">
            <a:avLst/>
          </a:prstGeom>
          <a:ln w="12700" cap="sq">
            <a:solidFill>
              <a:srgbClr val="CEB371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22" name="laoshi"/>
          <p:cNvGrpSpPr/>
          <p:nvPr/>
        </p:nvGrpSpPr>
        <p:grpSpPr>
          <a:xfrm>
            <a:off x="8959215" y="1661795"/>
            <a:ext cx="2475230" cy="1278255"/>
            <a:chOff x="11894" y="1534"/>
            <a:chExt cx="3898" cy="2013"/>
          </a:xfrm>
        </p:grpSpPr>
        <p:sp>
          <p:nvSpPr>
            <p:cNvPr id="23" name="圆角矩形 22"/>
            <p:cNvSpPr/>
            <p:nvPr/>
          </p:nvSpPr>
          <p:spPr>
            <a:xfrm>
              <a:off x="11894" y="1534"/>
              <a:ext cx="3888" cy="2013"/>
            </a:xfrm>
            <a:prstGeom prst="roundRect">
              <a:avLst/>
            </a:prstGeom>
            <a:solidFill>
              <a:srgbClr val="FF49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文本框 7"/>
            <p:cNvSpPr txBox="1"/>
            <p:nvPr/>
          </p:nvSpPr>
          <p:spPr>
            <a:xfrm>
              <a:off x="11921" y="1741"/>
              <a:ext cx="3871" cy="16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xià tiān</a:t>
              </a:r>
            </a:p>
            <a:p>
              <a:pPr lvl="0" algn="ctr">
                <a:defRPr/>
              </a:pPr>
              <a:r>
                <a:rPr lang="zh-CN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夏天</a:t>
              </a:r>
              <a:endParaRPr kumimoji="0" lang="zh-CN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endParaRPr>
            </a:p>
          </p:txBody>
        </p:sp>
      </p:grpSp>
      <p:cxnSp>
        <p:nvCxnSpPr>
          <p:cNvPr id="40" name="肘形连接符 39"/>
          <p:cNvCxnSpPr>
            <a:stCxn id="9" idx="0"/>
            <a:endCxn id="24" idx="1"/>
          </p:cNvCxnSpPr>
          <p:nvPr/>
        </p:nvCxnSpPr>
        <p:spPr>
          <a:xfrm rot="16200000">
            <a:off x="5042218" y="1300163"/>
            <a:ext cx="2902585" cy="4965700"/>
          </a:xfrm>
          <a:prstGeom prst="bentConnector2">
            <a:avLst/>
          </a:prstGeom>
          <a:ln w="38100">
            <a:solidFill>
              <a:srgbClr val="FF491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voltag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great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: 圆角 14"/>
          <p:cNvSpPr/>
          <p:nvPr/>
        </p:nvSpPr>
        <p:spPr>
          <a:xfrm>
            <a:off x="1707515" y="227965"/>
            <a:ext cx="1765300" cy="1513205"/>
          </a:xfrm>
          <a:prstGeom prst="roundRect">
            <a:avLst/>
          </a:prstGeom>
          <a:blipFill rotWithShape="1">
            <a:blip r:embed="rId3"/>
            <a:stretch>
              <a:fillRect/>
            </a:stretch>
          </a:blip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8" name="矩形: 圆角 17"/>
          <p:cNvSpPr/>
          <p:nvPr/>
        </p:nvSpPr>
        <p:spPr>
          <a:xfrm>
            <a:off x="1704340" y="1974215"/>
            <a:ext cx="1782445" cy="1524000"/>
          </a:xfrm>
          <a:prstGeom prst="roundRect">
            <a:avLst/>
          </a:prstGeom>
          <a:blipFill rotWithShape="1">
            <a:blip r:embed="rId4"/>
            <a:stretch>
              <a:fillRect/>
            </a:stretch>
          </a:blip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9" name="矩形: 圆角 18"/>
          <p:cNvSpPr/>
          <p:nvPr/>
        </p:nvSpPr>
        <p:spPr>
          <a:xfrm>
            <a:off x="1706245" y="3743325"/>
            <a:ext cx="1766570" cy="1464310"/>
          </a:xfrm>
          <a:prstGeom prst="roundRect">
            <a:avLst/>
          </a:prstGeom>
          <a:blipFill rotWithShape="1">
            <a:blip r:embed="rId5"/>
            <a:stretch>
              <a:fillRect/>
            </a:stretch>
          </a:blip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20" name="矩形: 圆角 19"/>
          <p:cNvSpPr/>
          <p:nvPr/>
        </p:nvSpPr>
        <p:spPr>
          <a:xfrm>
            <a:off x="1710055" y="5452745"/>
            <a:ext cx="1776730" cy="1372235"/>
          </a:xfrm>
          <a:prstGeom prst="roundRect">
            <a:avLst/>
          </a:prstGeom>
          <a:blipFill rotWithShape="1">
            <a:blip r:embed="rId6"/>
            <a:stretch>
              <a:fillRect/>
            </a:stretch>
          </a:blip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54" name="矩形: 圆角 53"/>
          <p:cNvSpPr/>
          <p:nvPr/>
        </p:nvSpPr>
        <p:spPr>
          <a:xfrm>
            <a:off x="8547735" y="454660"/>
            <a:ext cx="2025015" cy="100393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57" name="矩形: 圆角 56"/>
          <p:cNvSpPr/>
          <p:nvPr/>
        </p:nvSpPr>
        <p:spPr>
          <a:xfrm>
            <a:off x="8548370" y="2139315"/>
            <a:ext cx="2018665" cy="95821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58" name="矩形: 圆角 57"/>
          <p:cNvSpPr/>
          <p:nvPr/>
        </p:nvSpPr>
        <p:spPr>
          <a:xfrm>
            <a:off x="8547735" y="3867785"/>
            <a:ext cx="2085975" cy="98996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60" name="矩形: 圆角 59"/>
          <p:cNvSpPr/>
          <p:nvPr/>
        </p:nvSpPr>
        <p:spPr>
          <a:xfrm>
            <a:off x="8523605" y="5549265"/>
            <a:ext cx="2131060" cy="999490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8529955" y="3863340"/>
            <a:ext cx="212471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hěn lěng</a:t>
            </a:r>
          </a:p>
          <a:p>
            <a:pPr algn="ctr"/>
            <a:r>
              <a:rPr lang="zh-CN" altLang="en-US" sz="3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很冷</a:t>
            </a:r>
          </a:p>
        </p:txBody>
      </p:sp>
      <p:sp>
        <p:nvSpPr>
          <p:cNvPr id="62" name="文本框 61"/>
          <p:cNvSpPr txBox="1"/>
          <p:nvPr/>
        </p:nvSpPr>
        <p:spPr>
          <a:xfrm>
            <a:off x="8547735" y="2141220"/>
            <a:ext cx="217201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err="1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hěn</a:t>
            </a:r>
            <a:r>
              <a:rPr lang="en-US" altLang="zh-CN" sz="2400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 </a:t>
            </a:r>
            <a:r>
              <a:rPr lang="en-US" altLang="zh-CN" sz="2400" dirty="0" err="1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hǎochī</a:t>
            </a:r>
            <a:endParaRPr lang="en-US" altLang="zh-CN" sz="28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  <a:p>
            <a:pPr algn="ctr"/>
            <a:r>
              <a:rPr lang="zh-CN" altLang="en-US" sz="3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很好吃</a:t>
            </a:r>
          </a:p>
        </p:txBody>
      </p:sp>
      <p:sp>
        <p:nvSpPr>
          <p:cNvPr id="63" name="文本框 62"/>
          <p:cNvSpPr txBox="1"/>
          <p:nvPr/>
        </p:nvSpPr>
        <p:spPr>
          <a:xfrm>
            <a:off x="8391775" y="550969"/>
            <a:ext cx="2337118" cy="891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hěn</a:t>
            </a:r>
            <a:r>
              <a:rPr lang="en-US" altLang="zh-CN" sz="20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 </a:t>
            </a:r>
            <a:r>
              <a:rPr lang="en-US" altLang="zh-CN" sz="2000" dirty="0" err="1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piàoliang</a:t>
            </a:r>
            <a:endParaRPr lang="en-US" altLang="zh-CN" sz="20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  <a:p>
            <a:pPr algn="ctr"/>
            <a:r>
              <a:rPr lang="zh-CN" altLang="en-US" sz="3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很漂亮</a:t>
            </a:r>
          </a:p>
        </p:txBody>
      </p:sp>
      <p:sp>
        <p:nvSpPr>
          <p:cNvPr id="65" name="文本框 64"/>
          <p:cNvSpPr txBox="1"/>
          <p:nvPr/>
        </p:nvSpPr>
        <p:spPr>
          <a:xfrm>
            <a:off x="8462645" y="5511800"/>
            <a:ext cx="219138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hěn lǜ</a:t>
            </a:r>
          </a:p>
          <a:p>
            <a:pPr algn="ctr"/>
            <a:r>
              <a:rPr lang="zh-CN" altLang="en-US" sz="3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很绿</a:t>
            </a:r>
          </a:p>
        </p:txBody>
      </p:sp>
      <p:cxnSp>
        <p:nvCxnSpPr>
          <p:cNvPr id="67" name="直接连接符 66"/>
          <p:cNvCxnSpPr>
            <a:endCxn id="61" idx="1"/>
          </p:cNvCxnSpPr>
          <p:nvPr/>
        </p:nvCxnSpPr>
        <p:spPr>
          <a:xfrm>
            <a:off x="3478511" y="1000897"/>
            <a:ext cx="5051425" cy="3369945"/>
          </a:xfrm>
          <a:prstGeom prst="line">
            <a:avLst/>
          </a:prstGeom>
          <a:ln w="38100">
            <a:solidFill>
              <a:srgbClr val="FF491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9" name="直接连接符 68"/>
          <p:cNvCxnSpPr/>
          <p:nvPr/>
        </p:nvCxnSpPr>
        <p:spPr>
          <a:xfrm>
            <a:off x="3483196" y="2714392"/>
            <a:ext cx="5036820" cy="3312795"/>
          </a:xfrm>
          <a:prstGeom prst="line">
            <a:avLst/>
          </a:prstGeom>
          <a:ln w="38100">
            <a:solidFill>
              <a:srgbClr val="FF491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71" name="直接连接符 70"/>
          <p:cNvCxnSpPr>
            <a:endCxn id="62" idx="1"/>
          </p:cNvCxnSpPr>
          <p:nvPr/>
        </p:nvCxnSpPr>
        <p:spPr>
          <a:xfrm flipV="1">
            <a:off x="3472997" y="2618274"/>
            <a:ext cx="5074738" cy="1856986"/>
          </a:xfrm>
          <a:prstGeom prst="line">
            <a:avLst/>
          </a:prstGeom>
          <a:ln w="38100">
            <a:solidFill>
              <a:srgbClr val="FF491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73" name="直接连接符 72"/>
          <p:cNvCxnSpPr>
            <a:stCxn id="20" idx="3"/>
            <a:endCxn id="54" idx="1"/>
          </p:cNvCxnSpPr>
          <p:nvPr/>
        </p:nvCxnSpPr>
        <p:spPr>
          <a:xfrm flipV="1">
            <a:off x="3486967" y="956732"/>
            <a:ext cx="5060950" cy="5182235"/>
          </a:xfrm>
          <a:prstGeom prst="line">
            <a:avLst/>
          </a:prstGeom>
          <a:ln w="38100">
            <a:solidFill>
              <a:srgbClr val="FF491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2" name="图片 1" descr="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5" name="文本框 7"/>
          <p:cNvSpPr txBox="1"/>
          <p:nvPr/>
        </p:nvSpPr>
        <p:spPr>
          <a:xfrm>
            <a:off x="165735" y="213995"/>
            <a:ext cx="89789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热身</a:t>
            </a:r>
            <a:endParaRPr kumimoji="0" lang="zh-CN" altLang="en-US" sz="2800" b="1" i="0" u="none" strike="noStrike" kern="1200" cap="none" spc="0" normalizeH="0" baseline="0" noProof="0" dirty="0" smtClean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99187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warm-up</a:t>
            </a:r>
            <a:endParaRPr kumimoji="0" lang="en-US" b="1" i="0" u="none" strike="noStrike" kern="1200" cap="none" spc="0" normalizeH="0" baseline="0" dirty="0" smtClean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205605" y="-426085"/>
            <a:ext cx="79819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3200"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 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doors dir="ver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清脆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8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0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2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清脆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0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1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2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3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4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清脆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2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3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4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5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6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清脆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ldLvl="0" animBg="1"/>
      <p:bldP spid="18" grpId="0" bldLvl="0" animBg="1"/>
      <p:bldP spid="19" grpId="0" bldLvl="0" animBg="1"/>
      <p:bldP spid="20" grpId="0" bldLvl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END"/>
          <p:cNvGrpSpPr/>
          <p:nvPr/>
        </p:nvGrpSpPr>
        <p:grpSpPr>
          <a:xfrm>
            <a:off x="6117273" y="746125"/>
            <a:ext cx="4739005" cy="5817235"/>
            <a:chOff x="9628" y="1159"/>
            <a:chExt cx="7463" cy="9161"/>
          </a:xfrm>
          <a:solidFill>
            <a:srgbClr val="E2AEAB"/>
          </a:solidFill>
        </p:grpSpPr>
        <p:sp>
          <p:nvSpPr>
            <p:cNvPr id="25" name="圆角矩形 24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rgbClr val="E2AE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9628" y="4441"/>
              <a:ext cx="7429" cy="2470"/>
            </a:xfrm>
            <a:prstGeom prst="rect">
              <a:avLst/>
            </a:prstGeom>
            <a:grpFill/>
            <a:ln>
              <a:solidFill>
                <a:srgbClr val="E2AEAB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6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END</a:t>
              </a:r>
              <a:endParaRPr lang="en-US" sz="9600" b="1" kern="1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46" name="16" hidden="1"/>
          <p:cNvGrpSpPr/>
          <p:nvPr/>
        </p:nvGrpSpPr>
        <p:grpSpPr>
          <a:xfrm>
            <a:off x="6138863" y="746125"/>
            <a:ext cx="4717415" cy="5817235"/>
            <a:chOff x="9472" y="1159"/>
            <a:chExt cx="7429" cy="9161"/>
          </a:xfrm>
          <a:solidFill>
            <a:schemeClr val="accent5"/>
          </a:solidFill>
        </p:grpSpPr>
        <p:sp>
          <p:nvSpPr>
            <p:cNvPr id="47" name="圆角矩形 46"/>
            <p:cNvSpPr/>
            <p:nvPr/>
          </p:nvSpPr>
          <p:spPr>
            <a:xfrm>
              <a:off x="9473" y="1159"/>
              <a:ext cx="7428" cy="9161"/>
            </a:xfrm>
            <a:prstGeom prst="roundRect">
              <a:avLst/>
            </a:prstGeom>
            <a:grpFill/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文本框 47"/>
            <p:cNvSpPr txBox="1"/>
            <p:nvPr/>
          </p:nvSpPr>
          <p:spPr>
            <a:xfrm>
              <a:off x="9472" y="3662"/>
              <a:ext cx="7429" cy="4263"/>
            </a:xfrm>
            <a:prstGeom prst="rect">
              <a:avLst/>
            </a:prstGeom>
            <a:grpFill/>
            <a:ln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66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huā</a:t>
              </a:r>
              <a:r>
                <a:rPr lang="en-US" altLang="zh-CN" sz="66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Arial" panose="020B0604020202020204"/>
                </a:rPr>
                <a:t> </a:t>
              </a:r>
              <a:endParaRPr lang="en-US" sz="54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花</a:t>
              </a: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n.  flower</a:t>
              </a:r>
            </a:p>
          </p:txBody>
        </p:sp>
      </p:grpSp>
      <p:grpSp>
        <p:nvGrpSpPr>
          <p:cNvPr id="8" name="14" hidden="1"/>
          <p:cNvGrpSpPr/>
          <p:nvPr/>
        </p:nvGrpSpPr>
        <p:grpSpPr>
          <a:xfrm>
            <a:off x="6143308" y="730250"/>
            <a:ext cx="4717415" cy="5817235"/>
            <a:chOff x="9663" y="1159"/>
            <a:chExt cx="7429" cy="9161"/>
          </a:xfrm>
          <a:solidFill>
            <a:srgbClr val="E2AEAB"/>
          </a:solidFill>
        </p:grpSpPr>
        <p:sp>
          <p:nvSpPr>
            <p:cNvPr id="41" name="圆角矩形 40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rgbClr val="E2AE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9663" y="3617"/>
              <a:ext cx="7429" cy="4263"/>
            </a:xfrm>
            <a:prstGeom prst="rect">
              <a:avLst/>
            </a:prstGeom>
            <a:grpFill/>
            <a:ln>
              <a:solidFill>
                <a:srgbClr val="E2AEAB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66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huò zhě</a:t>
              </a:r>
              <a:r>
                <a:rPr sz="6000" dirty="0"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 </a:t>
              </a:r>
              <a:endParaRPr lang="en-US" sz="6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或者</a:t>
              </a: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conj. or</a:t>
              </a:r>
            </a:p>
          </p:txBody>
        </p:sp>
      </p:grpSp>
      <p:grpSp>
        <p:nvGrpSpPr>
          <p:cNvPr id="70" name="12"/>
          <p:cNvGrpSpPr/>
          <p:nvPr/>
        </p:nvGrpSpPr>
        <p:grpSpPr>
          <a:xfrm>
            <a:off x="6136958" y="735965"/>
            <a:ext cx="4717415" cy="5817235"/>
            <a:chOff x="9663" y="1159"/>
            <a:chExt cx="7429" cy="9161"/>
          </a:xfrm>
          <a:solidFill>
            <a:srgbClr val="E2AEAB"/>
          </a:solidFill>
        </p:grpSpPr>
        <p:sp>
          <p:nvSpPr>
            <p:cNvPr id="71" name="圆角矩形 70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rgbClr val="E2AE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文本框 71"/>
            <p:cNvSpPr txBox="1"/>
            <p:nvPr/>
          </p:nvSpPr>
          <p:spPr>
            <a:xfrm>
              <a:off x="9663" y="3417"/>
              <a:ext cx="7429" cy="4603"/>
            </a:xfrm>
            <a:prstGeom prst="rect">
              <a:avLst/>
            </a:prstGeom>
            <a:grpFill/>
            <a:ln>
              <a:solidFill>
                <a:srgbClr val="E2AEAB"/>
              </a:solidFill>
            </a:ln>
          </p:spPr>
          <p:txBody>
            <a:bodyPr wrap="square" rtlCol="0">
              <a:spAutoFit/>
            </a:bodyPr>
            <a:lstStyle/>
            <a:p>
              <a:pPr algn="ctr">
                <a:buClrTx/>
                <a:buSzTx/>
                <a:buFontTx/>
              </a:pPr>
              <a:r>
                <a:rPr lang="en-US" altLang="zh-CN" sz="66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zuì jìn</a:t>
              </a:r>
              <a:r>
                <a:rPr lang="en-US" alt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</a:p>
            <a:p>
              <a:pPr algn="ctr"/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最近</a:t>
              </a:r>
              <a:endParaRPr lang="en-US" altLang="zh-CN" sz="24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adv.  lately, recently</a:t>
              </a:r>
              <a:endParaRPr lang="zh-CN" altLang="en-US" sz="24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64" name="10"/>
          <p:cNvGrpSpPr/>
          <p:nvPr/>
        </p:nvGrpSpPr>
        <p:grpSpPr>
          <a:xfrm>
            <a:off x="6136958" y="735965"/>
            <a:ext cx="4717415" cy="5817235"/>
            <a:chOff x="9663" y="1159"/>
            <a:chExt cx="7429" cy="9161"/>
          </a:xfrm>
          <a:solidFill>
            <a:schemeClr val="accent1"/>
          </a:solidFill>
        </p:grpSpPr>
        <p:sp>
          <p:nvSpPr>
            <p:cNvPr id="65" name="圆角矩形 64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文本框 65"/>
            <p:cNvSpPr txBox="1"/>
            <p:nvPr/>
          </p:nvSpPr>
          <p:spPr>
            <a:xfrm>
              <a:off x="9663" y="3608"/>
              <a:ext cx="7429" cy="4263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66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xià tiān</a:t>
              </a:r>
              <a:r>
                <a:rPr lang="en-US" altLang="zh-CN" sz="66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Arial" panose="020B0604020202020204"/>
                </a:rPr>
                <a:t> </a:t>
              </a:r>
              <a:endParaRPr lang="en-US" sz="6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en-US" alt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  </a:t>
              </a:r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夏（天）</a:t>
              </a: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n. summer</a:t>
              </a:r>
              <a:endParaRPr lang="zh-CN" altLang="en-US" sz="2400" b="1" kern="1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58" name="8"/>
          <p:cNvGrpSpPr/>
          <p:nvPr/>
        </p:nvGrpSpPr>
        <p:grpSpPr>
          <a:xfrm>
            <a:off x="6136958" y="735965"/>
            <a:ext cx="4717415" cy="5817235"/>
            <a:chOff x="9663" y="1159"/>
            <a:chExt cx="7429" cy="9161"/>
          </a:xfrm>
          <a:solidFill>
            <a:schemeClr val="accent3"/>
          </a:solidFill>
        </p:grpSpPr>
        <p:sp>
          <p:nvSpPr>
            <p:cNvPr id="59" name="圆角矩形 58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文本框 59"/>
            <p:cNvSpPr txBox="1"/>
            <p:nvPr/>
          </p:nvSpPr>
          <p:spPr>
            <a:xfrm>
              <a:off x="9663" y="3587"/>
              <a:ext cx="7429" cy="4263"/>
            </a:xfrm>
            <a:prstGeom prst="rect">
              <a:avLst/>
            </a:prstGeom>
            <a:grpFill/>
            <a:ln>
              <a:solidFill>
                <a:schemeClr val="accent3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6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  chūn</a:t>
              </a:r>
              <a:r>
                <a:rPr lang="zh-CN" altLang="en-US" sz="6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（</a:t>
              </a:r>
              <a:r>
                <a:rPr lang="en-US" altLang="zh-CN" sz="6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tiān</a:t>
              </a:r>
              <a:r>
                <a:rPr lang="zh-CN" altLang="en-US" sz="6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）</a:t>
              </a:r>
              <a:r>
                <a:rPr lang="en-US" altLang="zh-CN" sz="66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Arial" panose="020B0604020202020204"/>
                </a:rPr>
                <a:t> </a:t>
              </a:r>
              <a:endParaRPr sz="6000" dirty="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  <a:p>
              <a:pPr algn="ctr"/>
              <a:r>
                <a:rPr lang="en-US" alt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   </a:t>
              </a:r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春（天）</a:t>
              </a: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n. spring</a:t>
              </a:r>
            </a:p>
          </p:txBody>
        </p:sp>
      </p:grpSp>
      <p:grpSp>
        <p:nvGrpSpPr>
          <p:cNvPr id="34" name="6"/>
          <p:cNvGrpSpPr/>
          <p:nvPr/>
        </p:nvGrpSpPr>
        <p:grpSpPr>
          <a:xfrm>
            <a:off x="6136323" y="735965"/>
            <a:ext cx="4717415" cy="5817235"/>
            <a:chOff x="9662" y="1159"/>
            <a:chExt cx="7429" cy="9161"/>
          </a:xfrm>
          <a:solidFill>
            <a:schemeClr val="accent5"/>
          </a:solidFill>
        </p:grpSpPr>
        <p:sp>
          <p:nvSpPr>
            <p:cNvPr id="35" name="圆角矩形 34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9662" y="3587"/>
              <a:ext cx="7429" cy="4263"/>
            </a:xfrm>
            <a:prstGeom prst="rect">
              <a:avLst/>
            </a:prstGeom>
            <a:grpFill/>
            <a:ln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66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jì jié</a:t>
              </a:r>
              <a:r>
                <a:rPr lang="en-US" altLang="zh-CN" sz="66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Arial" panose="020B0604020202020204"/>
                </a:rPr>
                <a:t> </a:t>
              </a:r>
              <a:endParaRPr lang="en-US" sz="54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季节</a:t>
              </a: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n. season</a:t>
              </a:r>
            </a:p>
          </p:txBody>
        </p:sp>
      </p:grpSp>
      <p:grpSp>
        <p:nvGrpSpPr>
          <p:cNvPr id="16" name="4"/>
          <p:cNvGrpSpPr/>
          <p:nvPr/>
        </p:nvGrpSpPr>
        <p:grpSpPr>
          <a:xfrm>
            <a:off x="6139498" y="735965"/>
            <a:ext cx="4717415" cy="5817235"/>
            <a:chOff x="9663" y="1159"/>
            <a:chExt cx="7429" cy="9161"/>
          </a:xfrm>
          <a:solidFill>
            <a:srgbClr val="E2AEAB"/>
          </a:solidFill>
        </p:grpSpPr>
        <p:sp>
          <p:nvSpPr>
            <p:cNvPr id="18" name="圆角矩形 17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ln>
              <a:solidFill>
                <a:schemeClr val="accent3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9663" y="3587"/>
              <a:ext cx="7429" cy="4263"/>
            </a:xfrm>
            <a:prstGeom prst="rect">
              <a:avLst/>
            </a:prstGeom>
            <a:ln>
              <a:solidFill>
                <a:schemeClr val="accent3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CN" sz="66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yòng</a:t>
              </a:r>
            </a:p>
            <a:p>
              <a:pPr algn="ctr"/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用</a:t>
              </a: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v. to need</a:t>
              </a:r>
            </a:p>
          </p:txBody>
        </p:sp>
      </p:grpSp>
      <p:grpSp>
        <p:nvGrpSpPr>
          <p:cNvPr id="29" name="游戏-有问题不显示"/>
          <p:cNvGrpSpPr/>
          <p:nvPr/>
        </p:nvGrpSpPr>
        <p:grpSpPr>
          <a:xfrm>
            <a:off x="6114733" y="735965"/>
            <a:ext cx="4739005" cy="5817235"/>
            <a:chOff x="9628" y="1159"/>
            <a:chExt cx="7463" cy="9161"/>
          </a:xfrm>
          <a:solidFill>
            <a:srgbClr val="E2AEAB"/>
          </a:solidFill>
        </p:grpSpPr>
        <p:sp>
          <p:nvSpPr>
            <p:cNvPr id="30" name="圆角矩形 29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rgbClr val="E2AE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9628" y="3587"/>
              <a:ext cx="7429" cy="4603"/>
            </a:xfrm>
            <a:prstGeom prst="rect">
              <a:avLst/>
            </a:prstGeom>
            <a:grpFill/>
            <a:ln>
              <a:solidFill>
                <a:srgbClr val="E2AEAB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66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yóu xì</a:t>
              </a:r>
              <a:r>
                <a:rPr lang="en-US" alt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Arial" panose="020B0604020202020204"/>
                </a:rPr>
                <a:t> </a:t>
              </a:r>
              <a:endParaRPr lang="en-US" altLang="zh-CN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游</a:t>
              </a:r>
              <a:r>
                <a:rPr lang="en-US" alt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戏</a:t>
              </a: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n. game</a:t>
              </a:r>
            </a:p>
          </p:txBody>
        </p:sp>
      </p:grpSp>
      <p:grpSp>
        <p:nvGrpSpPr>
          <p:cNvPr id="2" name="1"/>
          <p:cNvGrpSpPr/>
          <p:nvPr/>
        </p:nvGrpSpPr>
        <p:grpSpPr>
          <a:xfrm>
            <a:off x="6136958" y="735965"/>
            <a:ext cx="4719955" cy="5817235"/>
            <a:chOff x="9663" y="1159"/>
            <a:chExt cx="7433" cy="9161"/>
          </a:xfrm>
          <a:solidFill>
            <a:srgbClr val="E2AEAB"/>
          </a:solidFill>
        </p:grpSpPr>
        <p:sp>
          <p:nvSpPr>
            <p:cNvPr id="3" name="圆角矩形 2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rgbClr val="E2AE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9667" y="3587"/>
              <a:ext cx="7429" cy="4263"/>
            </a:xfrm>
            <a:prstGeom prst="rect">
              <a:avLst/>
            </a:prstGeom>
            <a:grpFill/>
            <a:ln>
              <a:solidFill>
                <a:srgbClr val="E2AEAB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66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fā shāo</a:t>
              </a:r>
              <a:r>
                <a:rPr sz="6000" dirty="0"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 </a:t>
              </a:r>
              <a:endParaRPr lang="en-US" sz="6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发烧</a:t>
              </a: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V. to have a fever</a:t>
              </a:r>
            </a:p>
          </p:txBody>
        </p:sp>
      </p:grpSp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</a:p>
        </p:txBody>
      </p:sp>
      <p:grpSp>
        <p:nvGrpSpPr>
          <p:cNvPr id="23" name="2"/>
          <p:cNvGrpSpPr/>
          <p:nvPr/>
        </p:nvGrpSpPr>
        <p:grpSpPr>
          <a:xfrm>
            <a:off x="1338263" y="735965"/>
            <a:ext cx="4717415" cy="5817235"/>
            <a:chOff x="2106" y="1159"/>
            <a:chExt cx="7429" cy="9161"/>
          </a:xfrm>
        </p:grpSpPr>
        <p:sp>
          <p:nvSpPr>
            <p:cNvPr id="5" name="圆角矩形 4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solidFill>
              <a:srgbClr val="558ED5"/>
            </a:solidFill>
            <a:ln>
              <a:solidFill>
                <a:srgbClr val="558E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2106" y="3587"/>
              <a:ext cx="7429" cy="42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66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wèi</a:t>
              </a:r>
              <a:br>
                <a:rPr lang="en-US" altLang="zh-CN" sz="66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</a:br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为</a:t>
              </a:r>
              <a:endParaRPr lang="zh-CN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prep. for</a:t>
              </a:r>
            </a:p>
          </p:txBody>
        </p:sp>
      </p:grpSp>
      <p:grpSp>
        <p:nvGrpSpPr>
          <p:cNvPr id="6" name="3"/>
          <p:cNvGrpSpPr/>
          <p:nvPr/>
        </p:nvGrpSpPr>
        <p:grpSpPr>
          <a:xfrm>
            <a:off x="1338263" y="735965"/>
            <a:ext cx="4717415" cy="5817235"/>
            <a:chOff x="2106" y="1159"/>
            <a:chExt cx="7429" cy="9161"/>
          </a:xfrm>
          <a:solidFill>
            <a:srgbClr val="558ED5"/>
          </a:solidFill>
        </p:grpSpPr>
        <p:sp>
          <p:nvSpPr>
            <p:cNvPr id="9" name="圆角矩形 8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grpFill/>
            <a:ln>
              <a:solidFill>
                <a:srgbClr val="558E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2106" y="3587"/>
              <a:ext cx="7429" cy="4263"/>
            </a:xfrm>
            <a:prstGeom prst="rect">
              <a:avLst/>
            </a:prstGeom>
            <a:grpFill/>
            <a:ln>
              <a:solidFill>
                <a:srgbClr val="558ED5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66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zhào gù</a:t>
              </a:r>
            </a:p>
            <a:p>
              <a:pPr algn="ctr"/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照顾</a:t>
              </a: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v. to take care of</a:t>
              </a:r>
            </a:p>
          </p:txBody>
        </p:sp>
      </p:grpSp>
      <p:grpSp>
        <p:nvGrpSpPr>
          <p:cNvPr id="21" name="5"/>
          <p:cNvGrpSpPr/>
          <p:nvPr/>
        </p:nvGrpSpPr>
        <p:grpSpPr>
          <a:xfrm>
            <a:off x="1337628" y="735965"/>
            <a:ext cx="4717415" cy="5817235"/>
            <a:chOff x="2105" y="1159"/>
            <a:chExt cx="7429" cy="9161"/>
          </a:xfrm>
          <a:solidFill>
            <a:srgbClr val="558ED5"/>
          </a:solidFill>
        </p:grpSpPr>
        <p:sp>
          <p:nvSpPr>
            <p:cNvPr id="32" name="圆角矩形 31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ln>
              <a:solidFill>
                <a:srgbClr val="58B6E5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2105" y="3587"/>
              <a:ext cx="7429" cy="4263"/>
            </a:xfrm>
            <a:prstGeom prst="rect">
              <a:avLst/>
            </a:prstGeom>
            <a:ln>
              <a:solidFill>
                <a:srgbClr val="58B6E5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CN" sz="66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gǎn mào</a:t>
              </a:r>
            </a:p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感冒</a:t>
              </a: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v. to catch a cold</a:t>
              </a:r>
              <a:endParaRPr lang="en-US" sz="24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37" name="7"/>
          <p:cNvGrpSpPr/>
          <p:nvPr/>
        </p:nvGrpSpPr>
        <p:grpSpPr>
          <a:xfrm>
            <a:off x="1337628" y="728206"/>
            <a:ext cx="4717415" cy="5817235"/>
            <a:chOff x="2106" y="1159"/>
            <a:chExt cx="7429" cy="9161"/>
          </a:xfrm>
          <a:solidFill>
            <a:schemeClr val="tx2">
              <a:lumMod val="60000"/>
              <a:lumOff val="40000"/>
            </a:schemeClr>
          </a:solidFill>
        </p:grpSpPr>
        <p:sp>
          <p:nvSpPr>
            <p:cNvPr id="38" name="圆角矩形 37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grpFill/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2106" y="3450"/>
              <a:ext cx="7429" cy="4603"/>
            </a:xfrm>
            <a:prstGeom prst="rect">
              <a:avLst/>
            </a:prstGeom>
            <a:grpFill/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CN" sz="66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dāng rán</a:t>
              </a:r>
              <a:r>
                <a:rPr 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</a:p>
            <a:p>
              <a:pPr algn="ctr"/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当然</a:t>
              </a:r>
              <a:endParaRPr lang="zh-CN" altLang="en-US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adv. of course</a:t>
              </a:r>
            </a:p>
          </p:txBody>
        </p:sp>
      </p:grpSp>
      <p:grpSp>
        <p:nvGrpSpPr>
          <p:cNvPr id="61" name="9"/>
          <p:cNvGrpSpPr/>
          <p:nvPr/>
        </p:nvGrpSpPr>
        <p:grpSpPr>
          <a:xfrm>
            <a:off x="1337628" y="728206"/>
            <a:ext cx="4717415" cy="5817235"/>
            <a:chOff x="2106" y="1159"/>
            <a:chExt cx="7429" cy="9161"/>
          </a:xfrm>
          <a:solidFill>
            <a:schemeClr val="accent5"/>
          </a:solidFill>
        </p:grpSpPr>
        <p:sp>
          <p:nvSpPr>
            <p:cNvPr id="62" name="圆角矩形 61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grpFill/>
            <a:ln>
              <a:solidFill>
                <a:schemeClr val="accent5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文本框 62"/>
            <p:cNvSpPr txBox="1"/>
            <p:nvPr/>
          </p:nvSpPr>
          <p:spPr>
            <a:xfrm>
              <a:off x="2106" y="3259"/>
              <a:ext cx="7429" cy="4603"/>
            </a:xfrm>
            <a:prstGeom prst="rect">
              <a:avLst/>
            </a:prstGeom>
            <a:grpFill/>
            <a:ln>
              <a:solidFill>
                <a:schemeClr val="accent5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CN" sz="66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cǎo</a:t>
              </a:r>
              <a:r>
                <a:rPr 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</a:p>
            <a:p>
              <a:pPr algn="ctr"/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草</a:t>
              </a:r>
              <a:endParaRPr lang="zh-CN" altLang="en-US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lvl="0" algn="ctr">
                <a:defRPr sz="1800"/>
              </a:pPr>
              <a:r>
                <a:rPr lang="en-US" altLang="zh-CN" sz="24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n. grass</a:t>
              </a:r>
              <a:endParaRPr lang="en-US" sz="2400" b="1" kern="1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67" name="11"/>
          <p:cNvGrpSpPr/>
          <p:nvPr/>
        </p:nvGrpSpPr>
        <p:grpSpPr>
          <a:xfrm>
            <a:off x="1337628" y="728206"/>
            <a:ext cx="4717415" cy="5817235"/>
            <a:chOff x="2106" y="1159"/>
            <a:chExt cx="7429" cy="9161"/>
          </a:xfrm>
          <a:solidFill>
            <a:srgbClr val="C00000"/>
          </a:solidFill>
        </p:grpSpPr>
        <p:sp>
          <p:nvSpPr>
            <p:cNvPr id="68" name="圆角矩形 67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文本框 68"/>
            <p:cNvSpPr txBox="1"/>
            <p:nvPr/>
          </p:nvSpPr>
          <p:spPr>
            <a:xfrm>
              <a:off x="2106" y="3259"/>
              <a:ext cx="7429" cy="4603"/>
            </a:xfrm>
            <a:prstGeom prst="rect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CN" sz="66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qún zi</a:t>
              </a:r>
              <a:r>
                <a:rPr 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</a:p>
            <a:p>
              <a:pPr algn="ctr"/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裙子</a:t>
              </a: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n. dress, skirt</a:t>
              </a:r>
            </a:p>
          </p:txBody>
        </p:sp>
      </p:grpSp>
      <p:grpSp>
        <p:nvGrpSpPr>
          <p:cNvPr id="27" name="13"/>
          <p:cNvGrpSpPr/>
          <p:nvPr/>
        </p:nvGrpSpPr>
        <p:grpSpPr>
          <a:xfrm>
            <a:off x="1312228" y="723761"/>
            <a:ext cx="4717415" cy="5817235"/>
            <a:chOff x="2106" y="1159"/>
            <a:chExt cx="7429" cy="9161"/>
          </a:xfrm>
          <a:solidFill>
            <a:schemeClr val="accent4">
              <a:lumMod val="75000"/>
            </a:schemeClr>
          </a:solidFill>
        </p:grpSpPr>
        <p:sp>
          <p:nvSpPr>
            <p:cNvPr id="28" name="圆角矩形 27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2106" y="3266"/>
              <a:ext cx="7429" cy="518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yuè </a:t>
              </a:r>
            </a:p>
            <a:p>
              <a:pPr algn="ctr"/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越</a:t>
              </a:r>
            </a:p>
            <a:p>
              <a:pPr lvl="0" algn="ctr">
                <a:defRPr sz="1800"/>
              </a:pPr>
              <a:r>
                <a:rPr lang="en-US" altLang="zh-CN" sz="24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adv.  more, </a:t>
              </a:r>
            </a:p>
            <a:p>
              <a:pPr lvl="0" algn="ctr">
                <a:defRPr sz="1800"/>
              </a:pPr>
              <a:r>
                <a:rPr lang="en-US" altLang="zh-CN" sz="24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to a greater degree</a:t>
              </a:r>
              <a:endParaRPr lang="zh-CN" altLang="en-US" sz="24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43" name="15" hidden="1"/>
          <p:cNvGrpSpPr/>
          <p:nvPr/>
        </p:nvGrpSpPr>
        <p:grpSpPr>
          <a:xfrm>
            <a:off x="1332548" y="718185"/>
            <a:ext cx="4717415" cy="5817235"/>
            <a:chOff x="2106" y="1159"/>
            <a:chExt cx="7429" cy="9161"/>
          </a:xfrm>
        </p:grpSpPr>
        <p:sp>
          <p:nvSpPr>
            <p:cNvPr id="44" name="圆角矩形 43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solidFill>
              <a:srgbClr val="558ED5"/>
            </a:solidFill>
            <a:ln>
              <a:solidFill>
                <a:srgbClr val="558E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文本框 44"/>
            <p:cNvSpPr txBox="1"/>
            <p:nvPr/>
          </p:nvSpPr>
          <p:spPr>
            <a:xfrm>
              <a:off x="2106" y="3608"/>
              <a:ext cx="7429" cy="42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66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shū fu</a:t>
              </a:r>
            </a:p>
            <a:p>
              <a:pPr algn="ctr"/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舒服</a:t>
              </a: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adj. comfortable</a:t>
              </a:r>
            </a:p>
          </p:txBody>
        </p:sp>
      </p:grpSp>
      <p:grpSp>
        <p:nvGrpSpPr>
          <p:cNvPr id="49" name="17" hidden="1"/>
          <p:cNvGrpSpPr/>
          <p:nvPr/>
        </p:nvGrpSpPr>
        <p:grpSpPr>
          <a:xfrm>
            <a:off x="1344613" y="730250"/>
            <a:ext cx="4717415" cy="5817235"/>
            <a:chOff x="2106" y="1159"/>
            <a:chExt cx="7429" cy="9161"/>
          </a:xfrm>
          <a:solidFill>
            <a:srgbClr val="558ED5"/>
          </a:solidFill>
        </p:grpSpPr>
        <p:sp>
          <p:nvSpPr>
            <p:cNvPr id="50" name="圆角矩形 49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ln>
              <a:solidFill>
                <a:srgbClr val="58B6E5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文本框 50"/>
            <p:cNvSpPr txBox="1"/>
            <p:nvPr/>
          </p:nvSpPr>
          <p:spPr>
            <a:xfrm>
              <a:off x="2106" y="3596"/>
              <a:ext cx="7429" cy="4263"/>
            </a:xfrm>
            <a:prstGeom prst="rect">
              <a:avLst/>
            </a:prstGeom>
            <a:ln>
              <a:solidFill>
                <a:srgbClr val="58B6E5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CN" sz="66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lǜ</a:t>
              </a:r>
              <a:endParaRPr sz="8000"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绿</a:t>
              </a:r>
              <a:endParaRPr lang="zh-CN" altLang="en-US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adj. green</a:t>
              </a:r>
            </a:p>
          </p:txBody>
        </p:sp>
      </p:grpSp>
      <p:grpSp>
        <p:nvGrpSpPr>
          <p:cNvPr id="76" name="组合 75"/>
          <p:cNvGrpSpPr/>
          <p:nvPr/>
        </p:nvGrpSpPr>
        <p:grpSpPr>
          <a:xfrm>
            <a:off x="1337945" y="702310"/>
            <a:ext cx="4716780" cy="5816600"/>
            <a:chOff x="2107" y="1159"/>
            <a:chExt cx="7428" cy="9160"/>
          </a:xfrm>
        </p:grpSpPr>
        <p:sp>
          <p:nvSpPr>
            <p:cNvPr id="74" name="圆角矩形 73"/>
            <p:cNvSpPr/>
            <p:nvPr/>
          </p:nvSpPr>
          <p:spPr>
            <a:xfrm>
              <a:off x="2107" y="1159"/>
              <a:ext cx="7428" cy="9161"/>
            </a:xfrm>
            <a:prstGeom prst="round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9" name="图片 18" descr="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72" y="3070"/>
              <a:ext cx="4898" cy="4898"/>
            </a:xfrm>
            <a:prstGeom prst="rect">
              <a:avLst/>
            </a:prstGeom>
          </p:spPr>
        </p:pic>
      </p:grpSp>
      <p:grpSp>
        <p:nvGrpSpPr>
          <p:cNvPr id="15" name="组合 14"/>
          <p:cNvGrpSpPr/>
          <p:nvPr/>
        </p:nvGrpSpPr>
        <p:grpSpPr>
          <a:xfrm>
            <a:off x="5628323" y="1699260"/>
            <a:ext cx="935990" cy="4041140"/>
            <a:chOff x="8862" y="2676"/>
            <a:chExt cx="1474" cy="6364"/>
          </a:xfrm>
        </p:grpSpPr>
        <p:sp>
          <p:nvSpPr>
            <p:cNvPr id="10" name="空心弧 9"/>
            <p:cNvSpPr/>
            <p:nvPr/>
          </p:nvSpPr>
          <p:spPr>
            <a:xfrm>
              <a:off x="8862" y="2676"/>
              <a:ext cx="1474" cy="793"/>
            </a:xfrm>
            <a:prstGeom prst="blockArc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2" name="空心弧 11"/>
            <p:cNvSpPr/>
            <p:nvPr/>
          </p:nvSpPr>
          <p:spPr>
            <a:xfrm>
              <a:off x="8862" y="4571"/>
              <a:ext cx="1474" cy="793"/>
            </a:xfrm>
            <a:prstGeom prst="blockArc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空心弧 12"/>
            <p:cNvSpPr/>
            <p:nvPr/>
          </p:nvSpPr>
          <p:spPr>
            <a:xfrm>
              <a:off x="8862" y="6466"/>
              <a:ext cx="1474" cy="793"/>
            </a:xfrm>
            <a:prstGeom prst="blockArc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空心弧 13"/>
            <p:cNvSpPr/>
            <p:nvPr/>
          </p:nvSpPr>
          <p:spPr>
            <a:xfrm>
              <a:off x="8862" y="8248"/>
              <a:ext cx="1474" cy="793"/>
            </a:xfrm>
            <a:prstGeom prst="blockArc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1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8" presetID="17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1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3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4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6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2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7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7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500"/>
                            </p:stCondLst>
                            <p:childTnLst>
                              <p:par>
                                <p:cTn id="93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9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2" dur="5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500"/>
                            </p:stCondLst>
                            <p:childTnLst>
                              <p:par>
                                <p:cTn id="108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10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1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500"/>
                            </p:stCondLst>
                            <p:childTnLst>
                              <p:par>
                                <p:cTn id="123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1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2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2" dur="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5" dur="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1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3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500"/>
                            </p:stCondLst>
                            <p:childTnLst>
                              <p:par>
                                <p:cTn id="138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13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3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7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8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9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0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1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500"/>
                            </p:stCondLst>
                            <p:childTnLst>
                              <p:par>
                                <p:cTn id="153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15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5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6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7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8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>
                            <p:stCondLst>
                              <p:cond delay="1000"/>
                            </p:stCondLst>
                            <p:childTnLst>
                              <p:par>
                                <p:cTn id="160" presetID="17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1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2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3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4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1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799466" y="5804535"/>
            <a:ext cx="10593705" cy="702310"/>
            <a:chOff x="1881" y="8688"/>
            <a:chExt cx="16683" cy="1106"/>
          </a:xfrm>
        </p:grpSpPr>
        <p:sp>
          <p:nvSpPr>
            <p:cNvPr id="16" name="圆角矩形 15"/>
            <p:cNvSpPr/>
            <p:nvPr/>
          </p:nvSpPr>
          <p:spPr>
            <a:xfrm>
              <a:off x="1881" y="8688"/>
              <a:ext cx="16683" cy="1106"/>
            </a:xfrm>
            <a:prstGeom prst="roundRect">
              <a:avLst/>
            </a:prstGeom>
            <a:noFill/>
            <a:ln>
              <a:solidFill>
                <a:srgbClr val="FF491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TextBox 10"/>
            <p:cNvSpPr txBox="1"/>
            <p:nvPr/>
          </p:nvSpPr>
          <p:spPr>
            <a:xfrm>
              <a:off x="1881" y="8966"/>
              <a:ext cx="16683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 smtClean="0">
                  <a:solidFill>
                    <a:schemeClr val="tx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本课件和教学视频版权归大敏姐姐所有，未经授权进行搬运、洗稿、二次销售，都属于</a:t>
              </a:r>
              <a:r>
                <a:rPr lang="zh-CN" altLang="en-US" b="1" dirty="0" smtClean="0">
                  <a:solidFill>
                    <a:srgbClr val="FF2742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侵权</a:t>
              </a:r>
              <a:r>
                <a:rPr lang="zh-CN" altLang="en-US" b="1" dirty="0" smtClean="0">
                  <a:solidFill>
                    <a:schemeClr val="tx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。</a:t>
              </a:r>
              <a:r>
                <a:rPr lang="zh-CN" altLang="en-US" b="1" dirty="0" smtClean="0">
                  <a:solidFill>
                    <a:srgbClr val="FF2742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违者必究！</a:t>
              </a: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1870393" y="403860"/>
            <a:ext cx="845121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3200" b="1" dirty="0" smtClean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使用须知</a:t>
            </a:r>
            <a:r>
              <a:rPr lang="zh-CN" altLang="en-US" sz="3200" b="1" dirty="0" smtClean="0">
                <a:solidFill>
                  <a:srgbClr val="FF0000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👇</a:t>
            </a:r>
          </a:p>
        </p:txBody>
      </p:sp>
      <p:sp>
        <p:nvSpPr>
          <p:cNvPr id="23" name="矩形: 圆角 22"/>
          <p:cNvSpPr/>
          <p:nvPr/>
        </p:nvSpPr>
        <p:spPr bwMode="auto">
          <a:xfrm>
            <a:off x="2287588" y="2475230"/>
            <a:ext cx="7659370" cy="396240"/>
          </a:xfrm>
          <a:prstGeom prst="roundRect">
            <a:avLst>
              <a:gd name="adj" fmla="val 50000"/>
            </a:avLst>
          </a:prstGeom>
          <a:solidFill>
            <a:srgbClr val="B3915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24" name="矩形: 圆角 23"/>
          <p:cNvSpPr/>
          <p:nvPr/>
        </p:nvSpPr>
        <p:spPr bwMode="auto">
          <a:xfrm>
            <a:off x="2287588" y="3088640"/>
            <a:ext cx="7659370" cy="396240"/>
          </a:xfrm>
          <a:prstGeom prst="roundRect">
            <a:avLst>
              <a:gd name="adj" fmla="val 50000"/>
            </a:avLst>
          </a:prstGeom>
          <a:solidFill>
            <a:srgbClr val="B3915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20" name="矩形: 圆角 19"/>
          <p:cNvSpPr/>
          <p:nvPr/>
        </p:nvSpPr>
        <p:spPr bwMode="auto">
          <a:xfrm>
            <a:off x="2287588" y="1861185"/>
            <a:ext cx="7659370" cy="396240"/>
          </a:xfrm>
          <a:prstGeom prst="roundRect">
            <a:avLst>
              <a:gd name="adj" fmla="val 50000"/>
            </a:avLst>
          </a:prstGeom>
          <a:solidFill>
            <a:srgbClr val="B3915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660333" y="1889760"/>
            <a:ext cx="69088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本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必须全屏播放才有动画和音效，手机打开和非全屏播放无效果。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2660333" y="2503805"/>
            <a:ext cx="696277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本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包含：教学内容和目标、课堂中老师涉及的英语句子、学生教学内容。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2660333" y="3117850"/>
            <a:ext cx="741108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动画修改方式：当前内容上，鼠标右键进行素材替换。请勿删除！否则无动效！</a:t>
            </a:r>
          </a:p>
        </p:txBody>
      </p:sp>
      <p:grpSp>
        <p:nvGrpSpPr>
          <p:cNvPr id="34" name="组合 33"/>
          <p:cNvGrpSpPr/>
          <p:nvPr/>
        </p:nvGrpSpPr>
        <p:grpSpPr>
          <a:xfrm>
            <a:off x="2245043" y="1755140"/>
            <a:ext cx="248920" cy="248920"/>
            <a:chOff x="4536440" y="-1071880"/>
            <a:chExt cx="416560" cy="416560"/>
          </a:xfrm>
        </p:grpSpPr>
        <p:sp>
          <p:nvSpPr>
            <p:cNvPr id="33" name="椭圆 32"/>
            <p:cNvSpPr/>
            <p:nvPr/>
          </p:nvSpPr>
          <p:spPr bwMode="auto">
            <a:xfrm>
              <a:off x="4536440" y="-1071880"/>
              <a:ext cx="416560" cy="416560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endParaRPr>
            </a:p>
          </p:txBody>
        </p:sp>
        <p:sp>
          <p:nvSpPr>
            <p:cNvPr id="32" name="Freeform 5"/>
            <p:cNvSpPr>
              <a:spLocks noEditPoints="1"/>
            </p:cNvSpPr>
            <p:nvPr/>
          </p:nvSpPr>
          <p:spPr bwMode="auto">
            <a:xfrm>
              <a:off x="4632366" y="-973129"/>
              <a:ext cx="224708" cy="219058"/>
            </a:xfrm>
            <a:custGeom>
              <a:avLst/>
              <a:gdLst>
                <a:gd name="T0" fmla="*/ 626 w 2238"/>
                <a:gd name="T1" fmla="*/ 1006 h 2182"/>
                <a:gd name="T2" fmla="*/ 929 w 2238"/>
                <a:gd name="T3" fmla="*/ 1594 h 2182"/>
                <a:gd name="T4" fmla="*/ 2200 w 2238"/>
                <a:gd name="T5" fmla="*/ 0 h 2182"/>
                <a:gd name="T6" fmla="*/ 2238 w 2238"/>
                <a:gd name="T7" fmla="*/ 835 h 2182"/>
                <a:gd name="T8" fmla="*/ 967 w 2238"/>
                <a:gd name="T9" fmla="*/ 2182 h 2182"/>
                <a:gd name="T10" fmla="*/ 0 w 2238"/>
                <a:gd name="T11" fmla="*/ 1385 h 2182"/>
                <a:gd name="T12" fmla="*/ 626 w 2238"/>
                <a:gd name="T13" fmla="*/ 1006 h 2182"/>
                <a:gd name="T14" fmla="*/ 626 w 2238"/>
                <a:gd name="T15" fmla="*/ 1006 h 2182"/>
                <a:gd name="T16" fmla="*/ 626 w 2238"/>
                <a:gd name="T17" fmla="*/ 1006 h 2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38" h="2182">
                  <a:moveTo>
                    <a:pt x="626" y="1006"/>
                  </a:moveTo>
                  <a:cubicBezTo>
                    <a:pt x="929" y="1594"/>
                    <a:pt x="929" y="1594"/>
                    <a:pt x="929" y="1594"/>
                  </a:cubicBezTo>
                  <a:cubicBezTo>
                    <a:pt x="929" y="1594"/>
                    <a:pt x="1423" y="398"/>
                    <a:pt x="2200" y="0"/>
                  </a:cubicBezTo>
                  <a:cubicBezTo>
                    <a:pt x="2181" y="285"/>
                    <a:pt x="2105" y="531"/>
                    <a:pt x="2238" y="835"/>
                  </a:cubicBezTo>
                  <a:cubicBezTo>
                    <a:pt x="1897" y="911"/>
                    <a:pt x="1195" y="1765"/>
                    <a:pt x="967" y="2182"/>
                  </a:cubicBezTo>
                  <a:cubicBezTo>
                    <a:pt x="645" y="1784"/>
                    <a:pt x="266" y="1480"/>
                    <a:pt x="0" y="1385"/>
                  </a:cubicBezTo>
                  <a:lnTo>
                    <a:pt x="626" y="1006"/>
                  </a:lnTo>
                  <a:close/>
                  <a:moveTo>
                    <a:pt x="626" y="1006"/>
                  </a:moveTo>
                  <a:cubicBezTo>
                    <a:pt x="626" y="1006"/>
                    <a:pt x="626" y="1006"/>
                    <a:pt x="626" y="1006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2245043" y="2433955"/>
            <a:ext cx="248920" cy="248920"/>
            <a:chOff x="4536440" y="-1071880"/>
            <a:chExt cx="416560" cy="416560"/>
          </a:xfrm>
        </p:grpSpPr>
        <p:sp>
          <p:nvSpPr>
            <p:cNvPr id="36" name="椭圆 35"/>
            <p:cNvSpPr/>
            <p:nvPr/>
          </p:nvSpPr>
          <p:spPr bwMode="auto">
            <a:xfrm>
              <a:off x="4536440" y="-1071880"/>
              <a:ext cx="416560" cy="416560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endParaRPr>
            </a:p>
          </p:txBody>
        </p:sp>
        <p:sp>
          <p:nvSpPr>
            <p:cNvPr id="37" name="Freeform 5"/>
            <p:cNvSpPr>
              <a:spLocks noEditPoints="1"/>
            </p:cNvSpPr>
            <p:nvPr/>
          </p:nvSpPr>
          <p:spPr bwMode="auto">
            <a:xfrm>
              <a:off x="4632366" y="-973129"/>
              <a:ext cx="224708" cy="219058"/>
            </a:xfrm>
            <a:custGeom>
              <a:avLst/>
              <a:gdLst>
                <a:gd name="T0" fmla="*/ 626 w 2238"/>
                <a:gd name="T1" fmla="*/ 1006 h 2182"/>
                <a:gd name="T2" fmla="*/ 929 w 2238"/>
                <a:gd name="T3" fmla="*/ 1594 h 2182"/>
                <a:gd name="T4" fmla="*/ 2200 w 2238"/>
                <a:gd name="T5" fmla="*/ 0 h 2182"/>
                <a:gd name="T6" fmla="*/ 2238 w 2238"/>
                <a:gd name="T7" fmla="*/ 835 h 2182"/>
                <a:gd name="T8" fmla="*/ 967 w 2238"/>
                <a:gd name="T9" fmla="*/ 2182 h 2182"/>
                <a:gd name="T10" fmla="*/ 0 w 2238"/>
                <a:gd name="T11" fmla="*/ 1385 h 2182"/>
                <a:gd name="T12" fmla="*/ 626 w 2238"/>
                <a:gd name="T13" fmla="*/ 1006 h 2182"/>
                <a:gd name="T14" fmla="*/ 626 w 2238"/>
                <a:gd name="T15" fmla="*/ 1006 h 2182"/>
                <a:gd name="T16" fmla="*/ 626 w 2238"/>
                <a:gd name="T17" fmla="*/ 1006 h 2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38" h="2182">
                  <a:moveTo>
                    <a:pt x="626" y="1006"/>
                  </a:moveTo>
                  <a:cubicBezTo>
                    <a:pt x="929" y="1594"/>
                    <a:pt x="929" y="1594"/>
                    <a:pt x="929" y="1594"/>
                  </a:cubicBezTo>
                  <a:cubicBezTo>
                    <a:pt x="929" y="1594"/>
                    <a:pt x="1423" y="398"/>
                    <a:pt x="2200" y="0"/>
                  </a:cubicBezTo>
                  <a:cubicBezTo>
                    <a:pt x="2181" y="285"/>
                    <a:pt x="2105" y="531"/>
                    <a:pt x="2238" y="835"/>
                  </a:cubicBezTo>
                  <a:cubicBezTo>
                    <a:pt x="1897" y="911"/>
                    <a:pt x="1195" y="1765"/>
                    <a:pt x="967" y="2182"/>
                  </a:cubicBezTo>
                  <a:cubicBezTo>
                    <a:pt x="645" y="1784"/>
                    <a:pt x="266" y="1480"/>
                    <a:pt x="0" y="1385"/>
                  </a:cubicBezTo>
                  <a:lnTo>
                    <a:pt x="626" y="1006"/>
                  </a:lnTo>
                  <a:close/>
                  <a:moveTo>
                    <a:pt x="626" y="1006"/>
                  </a:moveTo>
                  <a:cubicBezTo>
                    <a:pt x="626" y="1006"/>
                    <a:pt x="626" y="1006"/>
                    <a:pt x="626" y="1006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2245043" y="3003550"/>
            <a:ext cx="248920" cy="248920"/>
            <a:chOff x="4536440" y="-1071880"/>
            <a:chExt cx="416560" cy="416560"/>
          </a:xfrm>
        </p:grpSpPr>
        <p:sp>
          <p:nvSpPr>
            <p:cNvPr id="39" name="椭圆 38"/>
            <p:cNvSpPr/>
            <p:nvPr/>
          </p:nvSpPr>
          <p:spPr bwMode="auto">
            <a:xfrm>
              <a:off x="4536440" y="-1071880"/>
              <a:ext cx="416560" cy="416560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endParaRPr>
            </a:p>
          </p:txBody>
        </p:sp>
        <p:sp>
          <p:nvSpPr>
            <p:cNvPr id="40" name="Freeform 5"/>
            <p:cNvSpPr>
              <a:spLocks noEditPoints="1"/>
            </p:cNvSpPr>
            <p:nvPr/>
          </p:nvSpPr>
          <p:spPr bwMode="auto">
            <a:xfrm>
              <a:off x="4632366" y="-973129"/>
              <a:ext cx="224708" cy="219058"/>
            </a:xfrm>
            <a:custGeom>
              <a:avLst/>
              <a:gdLst>
                <a:gd name="T0" fmla="*/ 626 w 2238"/>
                <a:gd name="T1" fmla="*/ 1006 h 2182"/>
                <a:gd name="T2" fmla="*/ 929 w 2238"/>
                <a:gd name="T3" fmla="*/ 1594 h 2182"/>
                <a:gd name="T4" fmla="*/ 2200 w 2238"/>
                <a:gd name="T5" fmla="*/ 0 h 2182"/>
                <a:gd name="T6" fmla="*/ 2238 w 2238"/>
                <a:gd name="T7" fmla="*/ 835 h 2182"/>
                <a:gd name="T8" fmla="*/ 967 w 2238"/>
                <a:gd name="T9" fmla="*/ 2182 h 2182"/>
                <a:gd name="T10" fmla="*/ 0 w 2238"/>
                <a:gd name="T11" fmla="*/ 1385 h 2182"/>
                <a:gd name="T12" fmla="*/ 626 w 2238"/>
                <a:gd name="T13" fmla="*/ 1006 h 2182"/>
                <a:gd name="T14" fmla="*/ 626 w 2238"/>
                <a:gd name="T15" fmla="*/ 1006 h 2182"/>
                <a:gd name="T16" fmla="*/ 626 w 2238"/>
                <a:gd name="T17" fmla="*/ 1006 h 2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38" h="2182">
                  <a:moveTo>
                    <a:pt x="626" y="1006"/>
                  </a:moveTo>
                  <a:cubicBezTo>
                    <a:pt x="929" y="1594"/>
                    <a:pt x="929" y="1594"/>
                    <a:pt x="929" y="1594"/>
                  </a:cubicBezTo>
                  <a:cubicBezTo>
                    <a:pt x="929" y="1594"/>
                    <a:pt x="1423" y="398"/>
                    <a:pt x="2200" y="0"/>
                  </a:cubicBezTo>
                  <a:cubicBezTo>
                    <a:pt x="2181" y="285"/>
                    <a:pt x="2105" y="531"/>
                    <a:pt x="2238" y="835"/>
                  </a:cubicBezTo>
                  <a:cubicBezTo>
                    <a:pt x="1897" y="911"/>
                    <a:pt x="1195" y="1765"/>
                    <a:pt x="967" y="2182"/>
                  </a:cubicBezTo>
                  <a:cubicBezTo>
                    <a:pt x="645" y="1784"/>
                    <a:pt x="266" y="1480"/>
                    <a:pt x="0" y="1385"/>
                  </a:cubicBezTo>
                  <a:lnTo>
                    <a:pt x="626" y="1006"/>
                  </a:lnTo>
                  <a:close/>
                  <a:moveTo>
                    <a:pt x="626" y="1006"/>
                  </a:moveTo>
                  <a:cubicBezTo>
                    <a:pt x="626" y="1006"/>
                    <a:pt x="626" y="1006"/>
                    <a:pt x="626" y="1006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endParaRPr>
            </a:p>
          </p:txBody>
        </p:sp>
      </p:grpSp>
      <p:sp>
        <p:nvSpPr>
          <p:cNvPr id="4" name="矩形: 圆角 23"/>
          <p:cNvSpPr/>
          <p:nvPr/>
        </p:nvSpPr>
        <p:spPr bwMode="auto">
          <a:xfrm>
            <a:off x="2287588" y="3729355"/>
            <a:ext cx="7659370" cy="396240"/>
          </a:xfrm>
          <a:prstGeom prst="roundRect">
            <a:avLst>
              <a:gd name="adj" fmla="val 50000"/>
            </a:avLst>
          </a:prstGeom>
          <a:solidFill>
            <a:srgbClr val="3D3D3D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660333" y="3758565"/>
            <a:ext cx="716724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sym typeface="+mn-ea"/>
              </a:rPr>
              <a:t>如有问题欢迎来大敏姐姐直播间连麦咨询，直播时间会提前在朋友圈发布：</a:t>
            </a:r>
            <a:endParaRPr kumimoji="0" lang="en-US" altLang="zh-CN" sz="16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Microsoft YaHei Light" panose="020B0502040204020203" charset="-122"/>
              <a:cs typeface="+mn-cs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2245043" y="3644265"/>
            <a:ext cx="248920" cy="248920"/>
            <a:chOff x="4536440" y="-1071880"/>
            <a:chExt cx="416560" cy="416560"/>
          </a:xfrm>
        </p:grpSpPr>
        <p:sp>
          <p:nvSpPr>
            <p:cNvPr id="10" name="椭圆 9"/>
            <p:cNvSpPr/>
            <p:nvPr/>
          </p:nvSpPr>
          <p:spPr bwMode="auto">
            <a:xfrm>
              <a:off x="4536440" y="-1071880"/>
              <a:ext cx="416560" cy="416560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endParaRPr>
            </a:p>
          </p:txBody>
        </p:sp>
        <p:sp>
          <p:nvSpPr>
            <p:cNvPr id="11" name="Freeform 5"/>
            <p:cNvSpPr>
              <a:spLocks noEditPoints="1"/>
            </p:cNvSpPr>
            <p:nvPr/>
          </p:nvSpPr>
          <p:spPr bwMode="auto">
            <a:xfrm>
              <a:off x="4632366" y="-973129"/>
              <a:ext cx="224708" cy="219058"/>
            </a:xfrm>
            <a:custGeom>
              <a:avLst/>
              <a:gdLst>
                <a:gd name="T0" fmla="*/ 626 w 2238"/>
                <a:gd name="T1" fmla="*/ 1006 h 2182"/>
                <a:gd name="T2" fmla="*/ 929 w 2238"/>
                <a:gd name="T3" fmla="*/ 1594 h 2182"/>
                <a:gd name="T4" fmla="*/ 2200 w 2238"/>
                <a:gd name="T5" fmla="*/ 0 h 2182"/>
                <a:gd name="T6" fmla="*/ 2238 w 2238"/>
                <a:gd name="T7" fmla="*/ 835 h 2182"/>
                <a:gd name="T8" fmla="*/ 967 w 2238"/>
                <a:gd name="T9" fmla="*/ 2182 h 2182"/>
                <a:gd name="T10" fmla="*/ 0 w 2238"/>
                <a:gd name="T11" fmla="*/ 1385 h 2182"/>
                <a:gd name="T12" fmla="*/ 626 w 2238"/>
                <a:gd name="T13" fmla="*/ 1006 h 2182"/>
                <a:gd name="T14" fmla="*/ 626 w 2238"/>
                <a:gd name="T15" fmla="*/ 1006 h 2182"/>
                <a:gd name="T16" fmla="*/ 626 w 2238"/>
                <a:gd name="T17" fmla="*/ 1006 h 2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38" h="2182">
                  <a:moveTo>
                    <a:pt x="626" y="1006"/>
                  </a:moveTo>
                  <a:cubicBezTo>
                    <a:pt x="929" y="1594"/>
                    <a:pt x="929" y="1594"/>
                    <a:pt x="929" y="1594"/>
                  </a:cubicBezTo>
                  <a:cubicBezTo>
                    <a:pt x="929" y="1594"/>
                    <a:pt x="1423" y="398"/>
                    <a:pt x="2200" y="0"/>
                  </a:cubicBezTo>
                  <a:cubicBezTo>
                    <a:pt x="2181" y="285"/>
                    <a:pt x="2105" y="531"/>
                    <a:pt x="2238" y="835"/>
                  </a:cubicBezTo>
                  <a:cubicBezTo>
                    <a:pt x="1897" y="911"/>
                    <a:pt x="1195" y="1765"/>
                    <a:pt x="967" y="2182"/>
                  </a:cubicBezTo>
                  <a:cubicBezTo>
                    <a:pt x="645" y="1784"/>
                    <a:pt x="266" y="1480"/>
                    <a:pt x="0" y="1385"/>
                  </a:cubicBezTo>
                  <a:lnTo>
                    <a:pt x="626" y="1006"/>
                  </a:lnTo>
                  <a:close/>
                  <a:moveTo>
                    <a:pt x="626" y="1006"/>
                  </a:moveTo>
                  <a:cubicBezTo>
                    <a:pt x="626" y="1006"/>
                    <a:pt x="626" y="1006"/>
                    <a:pt x="626" y="1006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endParaRPr>
            </a:p>
          </p:txBody>
        </p:sp>
      </p:grpSp>
      <p:pic>
        <p:nvPicPr>
          <p:cNvPr id="1027" name="Picture 3" descr="C:\Users\Administrator\Desktop\微信_副本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911783" y="4629150"/>
            <a:ext cx="632460" cy="635635"/>
          </a:xfrm>
          <a:prstGeom prst="rect">
            <a:avLst/>
          </a:prstGeom>
          <a:noFill/>
        </p:spPr>
      </p:pic>
      <p:sp>
        <p:nvSpPr>
          <p:cNvPr id="18" name="TextBox 10"/>
          <p:cNvSpPr txBox="1"/>
          <p:nvPr/>
        </p:nvSpPr>
        <p:spPr>
          <a:xfrm>
            <a:off x="8744903" y="4723765"/>
            <a:ext cx="13271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rgbClr val="3CB035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dmgqs01</a:t>
            </a: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1313" y="4323715"/>
            <a:ext cx="1350645" cy="1355090"/>
          </a:xfrm>
          <a:prstGeom prst="rect">
            <a:avLst/>
          </a:prstGeom>
        </p:spPr>
      </p:pic>
      <p:sp>
        <p:nvSpPr>
          <p:cNvPr id="21" name="矩形: 圆角 19"/>
          <p:cNvSpPr/>
          <p:nvPr/>
        </p:nvSpPr>
        <p:spPr bwMode="auto">
          <a:xfrm>
            <a:off x="2314258" y="1220470"/>
            <a:ext cx="7659370" cy="396240"/>
          </a:xfrm>
          <a:prstGeom prst="roundRect">
            <a:avLst>
              <a:gd name="adj" fmla="val 50000"/>
            </a:avLst>
          </a:prstGeom>
          <a:solidFill>
            <a:srgbClr val="B3915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2687003" y="1249045"/>
            <a:ext cx="69088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本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需使用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WPS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软件，支持内容（图文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/GIF/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音频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/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动画）的编辑、修改。</a:t>
            </a:r>
          </a:p>
        </p:txBody>
      </p:sp>
      <p:grpSp>
        <p:nvGrpSpPr>
          <p:cNvPr id="25" name="组合 24"/>
          <p:cNvGrpSpPr/>
          <p:nvPr/>
        </p:nvGrpSpPr>
        <p:grpSpPr>
          <a:xfrm>
            <a:off x="2271713" y="1114425"/>
            <a:ext cx="248920" cy="248920"/>
            <a:chOff x="4536440" y="-1071880"/>
            <a:chExt cx="416560" cy="416560"/>
          </a:xfrm>
        </p:grpSpPr>
        <p:sp>
          <p:nvSpPr>
            <p:cNvPr id="26" name="椭圆 25"/>
            <p:cNvSpPr/>
            <p:nvPr/>
          </p:nvSpPr>
          <p:spPr bwMode="auto">
            <a:xfrm>
              <a:off x="4536440" y="-1071880"/>
              <a:ext cx="416560" cy="416560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endParaRPr>
            </a:p>
          </p:txBody>
        </p:sp>
        <p:sp>
          <p:nvSpPr>
            <p:cNvPr id="27" name="Freeform 5"/>
            <p:cNvSpPr>
              <a:spLocks noEditPoints="1"/>
            </p:cNvSpPr>
            <p:nvPr/>
          </p:nvSpPr>
          <p:spPr bwMode="auto">
            <a:xfrm>
              <a:off x="4632366" y="-973129"/>
              <a:ext cx="224708" cy="219058"/>
            </a:xfrm>
            <a:custGeom>
              <a:avLst/>
              <a:gdLst>
                <a:gd name="T0" fmla="*/ 626 w 2238"/>
                <a:gd name="T1" fmla="*/ 1006 h 2182"/>
                <a:gd name="T2" fmla="*/ 929 w 2238"/>
                <a:gd name="T3" fmla="*/ 1594 h 2182"/>
                <a:gd name="T4" fmla="*/ 2200 w 2238"/>
                <a:gd name="T5" fmla="*/ 0 h 2182"/>
                <a:gd name="T6" fmla="*/ 2238 w 2238"/>
                <a:gd name="T7" fmla="*/ 835 h 2182"/>
                <a:gd name="T8" fmla="*/ 967 w 2238"/>
                <a:gd name="T9" fmla="*/ 2182 h 2182"/>
                <a:gd name="T10" fmla="*/ 0 w 2238"/>
                <a:gd name="T11" fmla="*/ 1385 h 2182"/>
                <a:gd name="T12" fmla="*/ 626 w 2238"/>
                <a:gd name="T13" fmla="*/ 1006 h 2182"/>
                <a:gd name="T14" fmla="*/ 626 w 2238"/>
                <a:gd name="T15" fmla="*/ 1006 h 2182"/>
                <a:gd name="T16" fmla="*/ 626 w 2238"/>
                <a:gd name="T17" fmla="*/ 1006 h 2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38" h="2182">
                  <a:moveTo>
                    <a:pt x="626" y="1006"/>
                  </a:moveTo>
                  <a:cubicBezTo>
                    <a:pt x="929" y="1594"/>
                    <a:pt x="929" y="1594"/>
                    <a:pt x="929" y="1594"/>
                  </a:cubicBezTo>
                  <a:cubicBezTo>
                    <a:pt x="929" y="1594"/>
                    <a:pt x="1423" y="398"/>
                    <a:pt x="2200" y="0"/>
                  </a:cubicBezTo>
                  <a:cubicBezTo>
                    <a:pt x="2181" y="285"/>
                    <a:pt x="2105" y="531"/>
                    <a:pt x="2238" y="835"/>
                  </a:cubicBezTo>
                  <a:cubicBezTo>
                    <a:pt x="1897" y="911"/>
                    <a:pt x="1195" y="1765"/>
                    <a:pt x="967" y="2182"/>
                  </a:cubicBezTo>
                  <a:cubicBezTo>
                    <a:pt x="645" y="1784"/>
                    <a:pt x="266" y="1480"/>
                    <a:pt x="0" y="1385"/>
                  </a:cubicBezTo>
                  <a:lnTo>
                    <a:pt x="626" y="1006"/>
                  </a:lnTo>
                  <a:close/>
                  <a:moveTo>
                    <a:pt x="626" y="1006"/>
                  </a:moveTo>
                  <a:cubicBezTo>
                    <a:pt x="626" y="1006"/>
                    <a:pt x="626" y="1006"/>
                    <a:pt x="626" y="1006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endParaRPr>
            </a:p>
          </p:txBody>
        </p:sp>
      </p:grpSp>
      <p:pic>
        <p:nvPicPr>
          <p:cNvPr id="12" name="图片 11" descr="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: 圆角 14"/>
          <p:cNvSpPr/>
          <p:nvPr/>
        </p:nvSpPr>
        <p:spPr>
          <a:xfrm>
            <a:off x="1707515" y="227965"/>
            <a:ext cx="1765300" cy="1513205"/>
          </a:xfrm>
          <a:prstGeom prst="roundRect">
            <a:avLst/>
          </a:prstGeom>
          <a:blipFill rotWithShape="1">
            <a:blip r:embed="rId3"/>
            <a:stretch>
              <a:fillRect/>
            </a:stretch>
          </a:blip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8" name="矩形: 圆角 17"/>
          <p:cNvSpPr/>
          <p:nvPr/>
        </p:nvSpPr>
        <p:spPr>
          <a:xfrm>
            <a:off x="1704340" y="1974215"/>
            <a:ext cx="1782445" cy="1524000"/>
          </a:xfrm>
          <a:prstGeom prst="roundRect">
            <a:avLst/>
          </a:prstGeom>
          <a:blipFill rotWithShape="1">
            <a:blip r:embed="rId4"/>
            <a:stretch>
              <a:fillRect/>
            </a:stretch>
          </a:blip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9" name="矩形: 圆角 18"/>
          <p:cNvSpPr/>
          <p:nvPr/>
        </p:nvSpPr>
        <p:spPr>
          <a:xfrm>
            <a:off x="1706245" y="3743325"/>
            <a:ext cx="1766570" cy="1464310"/>
          </a:xfrm>
          <a:prstGeom prst="roundRect">
            <a:avLst/>
          </a:prstGeom>
          <a:blipFill rotWithShape="1">
            <a:blip r:embed="rId5"/>
            <a:stretch>
              <a:fillRect/>
            </a:stretch>
          </a:blip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20" name="矩形: 圆角 19"/>
          <p:cNvSpPr/>
          <p:nvPr/>
        </p:nvSpPr>
        <p:spPr>
          <a:xfrm>
            <a:off x="1710055" y="5452745"/>
            <a:ext cx="1776730" cy="1372235"/>
          </a:xfrm>
          <a:prstGeom prst="roundRect">
            <a:avLst/>
          </a:prstGeom>
          <a:blipFill rotWithShape="1">
            <a:blip r:embed="rId6"/>
            <a:stretch>
              <a:fillRect/>
            </a:stretch>
          </a:blip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54" name="矩形: 圆角 53"/>
          <p:cNvSpPr/>
          <p:nvPr/>
        </p:nvSpPr>
        <p:spPr>
          <a:xfrm>
            <a:off x="8547735" y="454660"/>
            <a:ext cx="2025015" cy="100393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57" name="矩形: 圆角 56"/>
          <p:cNvSpPr/>
          <p:nvPr/>
        </p:nvSpPr>
        <p:spPr>
          <a:xfrm>
            <a:off x="8548370" y="2139315"/>
            <a:ext cx="2018665" cy="95821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58" name="矩形: 圆角 57"/>
          <p:cNvSpPr/>
          <p:nvPr/>
        </p:nvSpPr>
        <p:spPr>
          <a:xfrm>
            <a:off x="8547735" y="3867785"/>
            <a:ext cx="2085975" cy="98996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60" name="矩形: 圆角 59"/>
          <p:cNvSpPr/>
          <p:nvPr/>
        </p:nvSpPr>
        <p:spPr>
          <a:xfrm>
            <a:off x="8523605" y="5549265"/>
            <a:ext cx="2131060" cy="999490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8529955" y="3863340"/>
            <a:ext cx="212471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chūn tiān</a:t>
            </a:r>
          </a:p>
          <a:p>
            <a:pPr algn="ctr"/>
            <a:r>
              <a:rPr lang="zh-CN" altLang="en-US" sz="3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春天</a:t>
            </a:r>
          </a:p>
        </p:txBody>
      </p:sp>
      <p:sp>
        <p:nvSpPr>
          <p:cNvPr id="62" name="文本框 61"/>
          <p:cNvSpPr txBox="1"/>
          <p:nvPr/>
        </p:nvSpPr>
        <p:spPr>
          <a:xfrm>
            <a:off x="8547735" y="2141220"/>
            <a:ext cx="208788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 fā shāo</a:t>
            </a:r>
          </a:p>
          <a:p>
            <a:pPr algn="ctr"/>
            <a:r>
              <a:rPr lang="zh-CN" altLang="en-US" sz="3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发烧</a:t>
            </a:r>
          </a:p>
        </p:txBody>
      </p:sp>
      <p:sp>
        <p:nvSpPr>
          <p:cNvPr id="63" name="文本框 62"/>
          <p:cNvSpPr txBox="1"/>
          <p:nvPr/>
        </p:nvSpPr>
        <p:spPr>
          <a:xfrm>
            <a:off x="8548370" y="458470"/>
            <a:ext cx="202438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jì jié</a:t>
            </a:r>
          </a:p>
          <a:p>
            <a:pPr algn="ctr"/>
            <a:r>
              <a:rPr lang="zh-CN" altLang="en-US" sz="3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季节</a:t>
            </a:r>
          </a:p>
        </p:txBody>
      </p:sp>
      <p:sp>
        <p:nvSpPr>
          <p:cNvPr id="65" name="文本框 64"/>
          <p:cNvSpPr txBox="1"/>
          <p:nvPr/>
        </p:nvSpPr>
        <p:spPr>
          <a:xfrm>
            <a:off x="8462645" y="5511800"/>
            <a:ext cx="219138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gǎn mào</a:t>
            </a:r>
          </a:p>
          <a:p>
            <a:pPr algn="ctr"/>
            <a:r>
              <a:rPr lang="zh-CN" altLang="en-US" sz="3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感冒</a:t>
            </a:r>
          </a:p>
        </p:txBody>
      </p:sp>
      <p:cxnSp>
        <p:nvCxnSpPr>
          <p:cNvPr id="67" name="直接连接符 66"/>
          <p:cNvCxnSpPr>
            <a:endCxn id="62" idx="1"/>
          </p:cNvCxnSpPr>
          <p:nvPr/>
        </p:nvCxnSpPr>
        <p:spPr>
          <a:xfrm>
            <a:off x="3478511" y="1000897"/>
            <a:ext cx="5069205" cy="1647825"/>
          </a:xfrm>
          <a:prstGeom prst="line">
            <a:avLst/>
          </a:prstGeom>
          <a:ln w="38100">
            <a:solidFill>
              <a:srgbClr val="FF491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9" name="直接连接符 68"/>
          <p:cNvCxnSpPr/>
          <p:nvPr/>
        </p:nvCxnSpPr>
        <p:spPr>
          <a:xfrm>
            <a:off x="3483196" y="2714392"/>
            <a:ext cx="5036820" cy="3312795"/>
          </a:xfrm>
          <a:prstGeom prst="line">
            <a:avLst/>
          </a:prstGeom>
          <a:ln w="38100">
            <a:solidFill>
              <a:srgbClr val="FF491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71" name="直接连接符 70"/>
          <p:cNvCxnSpPr>
            <a:stCxn id="19" idx="3"/>
            <a:endCxn id="61" idx="1"/>
          </p:cNvCxnSpPr>
          <p:nvPr/>
        </p:nvCxnSpPr>
        <p:spPr>
          <a:xfrm flipV="1">
            <a:off x="3472997" y="4370483"/>
            <a:ext cx="5057140" cy="104775"/>
          </a:xfrm>
          <a:prstGeom prst="line">
            <a:avLst/>
          </a:prstGeom>
          <a:ln w="38100">
            <a:solidFill>
              <a:srgbClr val="FF491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73" name="直接连接符 72"/>
          <p:cNvCxnSpPr>
            <a:stCxn id="20" idx="3"/>
            <a:endCxn id="54" idx="1"/>
          </p:cNvCxnSpPr>
          <p:nvPr/>
        </p:nvCxnSpPr>
        <p:spPr>
          <a:xfrm flipV="1">
            <a:off x="3486967" y="956732"/>
            <a:ext cx="5060950" cy="5182235"/>
          </a:xfrm>
          <a:prstGeom prst="line">
            <a:avLst/>
          </a:prstGeom>
          <a:ln w="38100">
            <a:solidFill>
              <a:srgbClr val="FF491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2" name="图片 1" descr="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5" name="文本框 7"/>
          <p:cNvSpPr txBox="1"/>
          <p:nvPr/>
        </p:nvSpPr>
        <p:spPr>
          <a:xfrm>
            <a:off x="165735" y="213995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 smtClean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 smtClean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 smtClean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doors dir="ver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清脆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8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0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2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清脆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0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1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2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3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4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清脆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2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3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4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5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6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清脆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ldLvl="0" animBg="1"/>
      <p:bldP spid="18" grpId="0" bldLvl="0" animBg="1"/>
      <p:bldP spid="19" grpId="0" bldLvl="0" animBg="1"/>
      <p:bldP spid="20" grpId="0" bldLvl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: 圆角 17"/>
          <p:cNvSpPr/>
          <p:nvPr/>
        </p:nvSpPr>
        <p:spPr>
          <a:xfrm>
            <a:off x="1704340" y="1298575"/>
            <a:ext cx="1782445" cy="1524000"/>
          </a:xfrm>
          <a:prstGeom prst="roundRect">
            <a:avLst/>
          </a:prstGeom>
          <a:blipFill rotWithShape="1">
            <a:blip r:embed="rId3"/>
            <a:stretch>
              <a:fillRect/>
            </a:stretch>
          </a:blip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9" name="矩形: 圆角 18"/>
          <p:cNvSpPr/>
          <p:nvPr/>
        </p:nvSpPr>
        <p:spPr>
          <a:xfrm>
            <a:off x="1706245" y="3067685"/>
            <a:ext cx="1766570" cy="1464310"/>
          </a:xfrm>
          <a:prstGeom prst="roundRect">
            <a:avLst/>
          </a:prstGeom>
          <a:blipFill rotWithShape="1">
            <a:blip r:embed="rId4"/>
            <a:stretch>
              <a:fillRect/>
            </a:stretch>
          </a:blip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20" name="矩形: 圆角 19"/>
          <p:cNvSpPr/>
          <p:nvPr/>
        </p:nvSpPr>
        <p:spPr>
          <a:xfrm>
            <a:off x="1710055" y="4777105"/>
            <a:ext cx="1776730" cy="1372235"/>
          </a:xfrm>
          <a:prstGeom prst="roundRect">
            <a:avLst/>
          </a:prstGeom>
          <a:blipFill rotWithShape="1">
            <a:blip r:embed="rId5"/>
            <a:stretch>
              <a:fillRect/>
            </a:stretch>
          </a:blip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54" name="矩形: 圆角 53"/>
          <p:cNvSpPr/>
          <p:nvPr/>
        </p:nvSpPr>
        <p:spPr>
          <a:xfrm>
            <a:off x="8547735" y="1588770"/>
            <a:ext cx="2025015" cy="100393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57" name="矩形: 圆角 56"/>
          <p:cNvSpPr/>
          <p:nvPr/>
        </p:nvSpPr>
        <p:spPr>
          <a:xfrm>
            <a:off x="8548370" y="3273425"/>
            <a:ext cx="2018665" cy="95821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60" name="矩形: 圆角 59"/>
          <p:cNvSpPr/>
          <p:nvPr/>
        </p:nvSpPr>
        <p:spPr>
          <a:xfrm>
            <a:off x="8505190" y="4935220"/>
            <a:ext cx="2131060" cy="999490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8547735" y="3275330"/>
            <a:ext cx="208788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 xià tiān</a:t>
            </a:r>
          </a:p>
          <a:p>
            <a:pPr algn="ctr"/>
            <a:r>
              <a:rPr lang="zh-CN" altLang="en-US" sz="3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夏天</a:t>
            </a:r>
          </a:p>
        </p:txBody>
      </p:sp>
      <p:sp>
        <p:nvSpPr>
          <p:cNvPr id="63" name="文本框 62"/>
          <p:cNvSpPr txBox="1"/>
          <p:nvPr/>
        </p:nvSpPr>
        <p:spPr>
          <a:xfrm>
            <a:off x="8548370" y="1592580"/>
            <a:ext cx="202438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cǎo</a:t>
            </a:r>
          </a:p>
          <a:p>
            <a:pPr algn="ctr"/>
            <a:r>
              <a:rPr lang="zh-CN" altLang="en-US" sz="3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草</a:t>
            </a:r>
          </a:p>
        </p:txBody>
      </p:sp>
      <p:sp>
        <p:nvSpPr>
          <p:cNvPr id="65" name="文本框 64"/>
          <p:cNvSpPr txBox="1"/>
          <p:nvPr/>
        </p:nvSpPr>
        <p:spPr>
          <a:xfrm>
            <a:off x="8444230" y="4897755"/>
            <a:ext cx="219138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qún zi</a:t>
            </a:r>
          </a:p>
          <a:p>
            <a:pPr algn="ctr"/>
            <a:r>
              <a:rPr lang="zh-CN" altLang="en-US" sz="3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裙子</a:t>
            </a:r>
          </a:p>
        </p:txBody>
      </p:sp>
      <p:cxnSp>
        <p:nvCxnSpPr>
          <p:cNvPr id="69" name="直接连接符 68"/>
          <p:cNvCxnSpPr>
            <a:stCxn id="18" idx="3"/>
            <a:endCxn id="60" idx="1"/>
          </p:cNvCxnSpPr>
          <p:nvPr/>
        </p:nvCxnSpPr>
        <p:spPr>
          <a:xfrm>
            <a:off x="3487006" y="2060342"/>
            <a:ext cx="5018405" cy="3374390"/>
          </a:xfrm>
          <a:prstGeom prst="line">
            <a:avLst/>
          </a:prstGeom>
          <a:ln w="38100">
            <a:solidFill>
              <a:srgbClr val="FF491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71" name="直接连接符 70"/>
          <p:cNvCxnSpPr>
            <a:stCxn id="19" idx="3"/>
            <a:endCxn id="57" idx="1"/>
          </p:cNvCxnSpPr>
          <p:nvPr/>
        </p:nvCxnSpPr>
        <p:spPr>
          <a:xfrm flipV="1">
            <a:off x="3472997" y="3752628"/>
            <a:ext cx="5075555" cy="46990"/>
          </a:xfrm>
          <a:prstGeom prst="line">
            <a:avLst/>
          </a:prstGeom>
          <a:ln w="38100">
            <a:solidFill>
              <a:srgbClr val="FF491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73" name="直接连接符 72"/>
          <p:cNvCxnSpPr>
            <a:stCxn id="20" idx="3"/>
            <a:endCxn id="54" idx="1"/>
          </p:cNvCxnSpPr>
          <p:nvPr/>
        </p:nvCxnSpPr>
        <p:spPr>
          <a:xfrm flipV="1">
            <a:off x="3486967" y="2090842"/>
            <a:ext cx="5060950" cy="3372485"/>
          </a:xfrm>
          <a:prstGeom prst="line">
            <a:avLst/>
          </a:prstGeom>
          <a:ln w="38100">
            <a:solidFill>
              <a:srgbClr val="FF491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2" name="图片 1" descr="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5" name="文本框 7"/>
          <p:cNvSpPr txBox="1"/>
          <p:nvPr/>
        </p:nvSpPr>
        <p:spPr>
          <a:xfrm>
            <a:off x="165735" y="213995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 smtClean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 smtClean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 smtClean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doors dir="ver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清脆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8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0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2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清脆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0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1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2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3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4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清脆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bldLvl="0" animBg="1"/>
      <p:bldP spid="19" grpId="0" bldLvl="0" animBg="1"/>
      <p:bldP spid="20" grpId="0" bldLvl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719580" y="138430"/>
            <a:ext cx="2216785" cy="3194050"/>
            <a:chOff x="304" y="2028"/>
            <a:chExt cx="3491" cy="5030"/>
          </a:xfrm>
        </p:grpSpPr>
        <p:grpSp>
          <p:nvGrpSpPr>
            <p:cNvPr id="43" name="组合 42"/>
            <p:cNvGrpSpPr/>
            <p:nvPr/>
          </p:nvGrpSpPr>
          <p:grpSpPr>
            <a:xfrm>
              <a:off x="330" y="2028"/>
              <a:ext cx="3465" cy="5030"/>
              <a:chOff x="1486086" y="120403"/>
              <a:chExt cx="2200089" cy="3194297"/>
            </a:xfrm>
          </p:grpSpPr>
          <p:sp>
            <p:nvSpPr>
              <p:cNvPr id="44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45" name="图片 44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9" name="文本框 7"/>
            <p:cNvSpPr txBox="1"/>
            <p:nvPr/>
          </p:nvSpPr>
          <p:spPr>
            <a:xfrm>
              <a:off x="304" y="4252"/>
              <a:ext cx="3491" cy="14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 smtClean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为</a:t>
              </a:r>
              <a:endParaRPr kumimoji="0" lang="zh-CN" altLang="en-US" sz="5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10" name="文本框 7"/>
          <p:cNvSpPr txBox="1"/>
          <p:nvPr/>
        </p:nvSpPr>
        <p:spPr>
          <a:xfrm>
            <a:off x="1231900" y="874395"/>
            <a:ext cx="306133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3600" b="1" dirty="0" smtClean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wèi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4979670" y="3632200"/>
            <a:ext cx="2366645" cy="3194050"/>
            <a:chOff x="4630" y="1909"/>
            <a:chExt cx="3727" cy="5030"/>
          </a:xfrm>
        </p:grpSpPr>
        <p:grpSp>
          <p:nvGrpSpPr>
            <p:cNvPr id="48" name="组合 47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49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50" name="图片 49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51" name="文本框 7"/>
            <p:cNvSpPr txBox="1"/>
            <p:nvPr/>
          </p:nvSpPr>
          <p:spPr>
            <a:xfrm>
              <a:off x="4630" y="4133"/>
              <a:ext cx="3727" cy="14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sz="5400" b="1" noProof="0" dirty="0" smtClean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最近</a:t>
              </a:r>
              <a:endParaRPr kumimoji="0" lang="zh-CN" altLang="en-US" sz="5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52" name="文本框 7"/>
          <p:cNvSpPr txBox="1"/>
          <p:nvPr/>
        </p:nvSpPr>
        <p:spPr>
          <a:xfrm>
            <a:off x="4933315" y="4368165"/>
            <a:ext cx="2451100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3200" b="1" dirty="0" smtClean="0">
                <a:latin typeface="华文细黑" panose="02010600040101010101" pitchFamily="2" charset="-122"/>
                <a:ea typeface="华文细黑" panose="02010600040101010101" pitchFamily="2" charset="-122"/>
                <a:sym typeface="SimSun" panose="02010600030101010101" pitchFamily="2" charset="-122"/>
              </a:rPr>
              <a:t>zuì jìn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8281670" y="165100"/>
            <a:ext cx="2372995" cy="3194050"/>
            <a:chOff x="9184" y="2028"/>
            <a:chExt cx="3737" cy="5030"/>
          </a:xfrm>
        </p:grpSpPr>
        <p:grpSp>
          <p:nvGrpSpPr>
            <p:cNvPr id="57" name="组合 5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5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59" name="图片 58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60" name="文本框 7"/>
            <p:cNvSpPr txBox="1"/>
            <p:nvPr/>
          </p:nvSpPr>
          <p:spPr>
            <a:xfrm>
              <a:off x="9184" y="4252"/>
              <a:ext cx="3737" cy="14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 用</a:t>
              </a:r>
            </a:p>
          </p:txBody>
        </p:sp>
      </p:grpSp>
      <p:sp>
        <p:nvSpPr>
          <p:cNvPr id="62" name="文本框 7"/>
          <p:cNvSpPr txBox="1"/>
          <p:nvPr/>
        </p:nvSpPr>
        <p:spPr>
          <a:xfrm>
            <a:off x="8122920" y="901065"/>
            <a:ext cx="270065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3600" b="1" dirty="0" smtClean="0">
                <a:latin typeface="华文细黑" panose="02010600040101010101" pitchFamily="2" charset="-122"/>
                <a:ea typeface="华文细黑" panose="02010600040101010101" pitchFamily="2" charset="-122"/>
                <a:sym typeface="SimSun" panose="02010600030101010101" pitchFamily="2" charset="-122"/>
              </a:rPr>
              <a:t>yòng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5026660" y="127635"/>
            <a:ext cx="2200275" cy="3194050"/>
            <a:chOff x="9330" y="2028"/>
            <a:chExt cx="3465" cy="5030"/>
          </a:xfrm>
        </p:grpSpPr>
        <p:grpSp>
          <p:nvGrpSpPr>
            <p:cNvPr id="7" name="组合 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12" name="文本框 7"/>
            <p:cNvSpPr txBox="1"/>
            <p:nvPr/>
          </p:nvSpPr>
          <p:spPr>
            <a:xfrm>
              <a:off x="9776" y="4252"/>
              <a:ext cx="2573" cy="14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sz="5400" b="1" noProof="0" dirty="0" smtClean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照顾</a:t>
              </a:r>
              <a:endParaRPr kumimoji="0" lang="zh-CN" altLang="en-US" sz="5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13" name="文本框 7"/>
          <p:cNvSpPr txBox="1"/>
          <p:nvPr/>
        </p:nvSpPr>
        <p:spPr>
          <a:xfrm>
            <a:off x="5038725" y="863600"/>
            <a:ext cx="2195195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3200" b="1" dirty="0" smtClean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zhào gù</a:t>
            </a:r>
          </a:p>
        </p:txBody>
      </p:sp>
      <p:grpSp>
        <p:nvGrpSpPr>
          <p:cNvPr id="14" name="组合 13"/>
          <p:cNvGrpSpPr/>
          <p:nvPr/>
        </p:nvGrpSpPr>
        <p:grpSpPr>
          <a:xfrm>
            <a:off x="1740535" y="3628390"/>
            <a:ext cx="2229485" cy="3194050"/>
            <a:chOff x="4717" y="1909"/>
            <a:chExt cx="3511" cy="5030"/>
          </a:xfrm>
        </p:grpSpPr>
        <p:grpSp>
          <p:nvGrpSpPr>
            <p:cNvPr id="15" name="组合 14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1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9" name="图片 18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0" name="文本框 7"/>
            <p:cNvSpPr txBox="1"/>
            <p:nvPr/>
          </p:nvSpPr>
          <p:spPr>
            <a:xfrm>
              <a:off x="4717" y="4133"/>
              <a:ext cx="3511" cy="14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sz="5400" b="1" noProof="0" dirty="0" smtClean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当然</a:t>
              </a:r>
              <a:endParaRPr kumimoji="0" lang="zh-CN" altLang="en-US" sz="5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21" name="文本框 7"/>
          <p:cNvSpPr txBox="1"/>
          <p:nvPr/>
        </p:nvSpPr>
        <p:spPr>
          <a:xfrm>
            <a:off x="1590675" y="4364355"/>
            <a:ext cx="251206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3600" b="1" dirty="0" smtClean="0">
                <a:latin typeface="华文细黑" panose="02010600040101010101" pitchFamily="2" charset="-122"/>
                <a:ea typeface="华文细黑" panose="02010600040101010101" pitchFamily="2" charset="-122"/>
                <a:sym typeface="SimSun" panose="02010600030101010101" pitchFamily="2" charset="-122"/>
              </a:rPr>
              <a:t>dāng rán</a:t>
            </a:r>
          </a:p>
        </p:txBody>
      </p:sp>
      <p:pic>
        <p:nvPicPr>
          <p:cNvPr id="34" name="图片 33" descr="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grpSp>
        <p:nvGrpSpPr>
          <p:cNvPr id="17" name="组合 16"/>
          <p:cNvGrpSpPr/>
          <p:nvPr/>
        </p:nvGrpSpPr>
        <p:grpSpPr>
          <a:xfrm>
            <a:off x="8288020" y="3628390"/>
            <a:ext cx="2366645" cy="3194050"/>
            <a:chOff x="4630" y="1909"/>
            <a:chExt cx="3727" cy="5030"/>
          </a:xfrm>
        </p:grpSpPr>
        <p:grpSp>
          <p:nvGrpSpPr>
            <p:cNvPr id="22" name="组合 21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23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4" name="图片 23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30" name="文本框 7"/>
            <p:cNvSpPr txBox="1"/>
            <p:nvPr/>
          </p:nvSpPr>
          <p:spPr>
            <a:xfrm>
              <a:off x="4630" y="4133"/>
              <a:ext cx="3727" cy="14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越</a:t>
              </a:r>
            </a:p>
          </p:txBody>
        </p:sp>
      </p:grpSp>
      <p:sp>
        <p:nvSpPr>
          <p:cNvPr id="31" name="文本框 7"/>
          <p:cNvSpPr txBox="1"/>
          <p:nvPr/>
        </p:nvSpPr>
        <p:spPr>
          <a:xfrm>
            <a:off x="8241665" y="4364355"/>
            <a:ext cx="245110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3600" b="1" dirty="0" smtClean="0">
                <a:latin typeface="华文细黑" panose="02010600040101010101" pitchFamily="2" charset="-122"/>
                <a:ea typeface="华文细黑" panose="02010600040101010101" pitchFamily="2" charset="-122"/>
                <a:sym typeface="SimSun" panose="02010600030101010101" pitchFamily="2" charset="-122"/>
              </a:rPr>
              <a:t>yuè</a:t>
            </a:r>
          </a:p>
        </p:txBody>
      </p:sp>
      <p:sp>
        <p:nvSpPr>
          <p:cNvPr id="16" name="文本框 7"/>
          <p:cNvSpPr txBox="1"/>
          <p:nvPr/>
        </p:nvSpPr>
        <p:spPr>
          <a:xfrm>
            <a:off x="165735" y="22606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 smtClean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25" name="文本框 7"/>
          <p:cNvSpPr txBox="1"/>
          <p:nvPr/>
        </p:nvSpPr>
        <p:spPr>
          <a:xfrm>
            <a:off x="237490" y="714375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 smtClean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 smtClean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split orient="vert" dir="in"/>
      </p:transition>
    </mc:Choice>
    <mc:Fallback xmlns="">
      <p:transition spd="slow">
        <p:split orient="vert" dir="in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40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1" fill="hold">
                      <p:stCondLst>
                        <p:cond delay="0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seq concurrent="1" nextAc="seek">
              <p:cTn id="46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7" fill="hold">
                      <p:stCondLst>
                        <p:cond delay="0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5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3" fill="hold">
                      <p:stCondLst>
                        <p:cond delay="0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5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9" fill="hold">
                      <p:stCondLst>
                        <p:cond delay="0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64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5" fill="hold">
                      <p:stCondLst>
                        <p:cond delay="0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70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1" fill="hold">
                      <p:stCondLst>
                        <p:cond delay="0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</p:childTnLst>
        </p:cTn>
      </p:par>
    </p:tnLst>
    <p:bldLst>
      <p:bldP spid="10" grpId="0"/>
      <p:bldP spid="52" grpId="0"/>
      <p:bldP spid="62" grpId="0"/>
      <p:bldP spid="13" grpId="0"/>
      <p:bldP spid="21" grpId="0"/>
      <p:bldP spid="3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/>
          <p:cNvGrpSpPr/>
          <p:nvPr/>
        </p:nvGrpSpPr>
        <p:grpSpPr>
          <a:xfrm>
            <a:off x="4438650" y="1875155"/>
            <a:ext cx="2171700" cy="3107690"/>
            <a:chOff x="3157" y="705"/>
            <a:chExt cx="3638" cy="5203"/>
          </a:xfrm>
        </p:grpSpPr>
        <p:pic>
          <p:nvPicPr>
            <p:cNvPr id="28" name="图片 27" descr="扑克牌外层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51" name="文本框 7"/>
            <p:cNvSpPr txBox="1"/>
            <p:nvPr/>
          </p:nvSpPr>
          <p:spPr>
            <a:xfrm>
              <a:off x="3230" y="2646"/>
              <a:ext cx="3492" cy="15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发烧</a:t>
              </a:r>
              <a:endParaRPr kumimoji="0" lang="zh-CN" sz="5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112" name="文本框 7"/>
          <p:cNvSpPr txBox="1"/>
          <p:nvPr/>
        </p:nvSpPr>
        <p:spPr>
          <a:xfrm>
            <a:off x="165735" y="213995"/>
            <a:ext cx="160782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生词拓展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13" name="文本框 7"/>
          <p:cNvSpPr txBox="1"/>
          <p:nvPr/>
        </p:nvSpPr>
        <p:spPr>
          <a:xfrm>
            <a:off x="237490" y="702310"/>
            <a:ext cx="243395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New Word Expansion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352425" y="1892300"/>
            <a:ext cx="3295650" cy="3273425"/>
            <a:chOff x="2021" y="2390"/>
            <a:chExt cx="5190" cy="5155"/>
          </a:xfrm>
        </p:grpSpPr>
        <p:sp>
          <p:nvSpPr>
            <p:cNvPr id="5" name="圆角矩形 4"/>
            <p:cNvSpPr/>
            <p:nvPr/>
          </p:nvSpPr>
          <p:spPr>
            <a:xfrm>
              <a:off x="2040" y="2390"/>
              <a:ext cx="5170" cy="2060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" name="文本框 7"/>
            <p:cNvSpPr txBox="1"/>
            <p:nvPr/>
          </p:nvSpPr>
          <p:spPr>
            <a:xfrm>
              <a:off x="2039" y="3258"/>
              <a:ext cx="5172" cy="10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zh-CN" altLang="en-US" sz="3600" dirty="0">
                  <a:solidFill>
                    <a:srgbClr val="FF0000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发烧</a:t>
              </a:r>
              <a:r>
                <a:rPr lang="zh-CN" altLang="en-US" sz="3600" dirty="0">
                  <a:solidFill>
                    <a:schemeClr val="tx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了</a:t>
              </a:r>
            </a:p>
          </p:txBody>
        </p:sp>
        <p:sp>
          <p:nvSpPr>
            <p:cNvPr id="4" name="文本框 7"/>
            <p:cNvSpPr txBox="1"/>
            <p:nvPr/>
          </p:nvSpPr>
          <p:spPr>
            <a:xfrm>
              <a:off x="2031" y="2664"/>
              <a:ext cx="5180" cy="72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zh-CN" altLang="en-US" sz="2400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fā shāo</a:t>
              </a:r>
              <a:r>
                <a:rPr lang="en-US" altLang="zh-CN" sz="2400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 le</a:t>
              </a:r>
            </a:p>
          </p:txBody>
        </p:sp>
        <p:sp>
          <p:nvSpPr>
            <p:cNvPr id="8" name="圆角矩形 7"/>
            <p:cNvSpPr/>
            <p:nvPr/>
          </p:nvSpPr>
          <p:spPr>
            <a:xfrm>
              <a:off x="2031" y="5485"/>
              <a:ext cx="5170" cy="2060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7"/>
            <p:cNvSpPr txBox="1"/>
            <p:nvPr/>
          </p:nvSpPr>
          <p:spPr>
            <a:xfrm>
              <a:off x="2021" y="5791"/>
              <a:ext cx="5180" cy="72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sz="2400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fā le sān tiān shāo</a:t>
              </a:r>
            </a:p>
          </p:txBody>
        </p:sp>
        <p:sp>
          <p:nvSpPr>
            <p:cNvPr id="14" name="文本框 7"/>
            <p:cNvSpPr txBox="1"/>
            <p:nvPr/>
          </p:nvSpPr>
          <p:spPr>
            <a:xfrm>
              <a:off x="2021" y="6318"/>
              <a:ext cx="5172" cy="10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zh-CN" altLang="en-US" sz="3600" dirty="0">
                  <a:solidFill>
                    <a:srgbClr val="FF0000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发</a:t>
              </a:r>
              <a:r>
                <a:rPr lang="zh-CN" altLang="en-US" sz="3600" dirty="0">
                  <a:solidFill>
                    <a:schemeClr val="tx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了三天</a:t>
              </a:r>
              <a:r>
                <a:rPr lang="zh-CN" altLang="en-US" sz="3600" dirty="0">
                  <a:solidFill>
                    <a:srgbClr val="FF0000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烧</a:t>
              </a:r>
              <a:endParaRPr lang="zh-CN" altLang="en-US" sz="3600" dirty="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7275195" y="3233420"/>
            <a:ext cx="4924425" cy="1308100"/>
            <a:chOff x="1383" y="2390"/>
            <a:chExt cx="7755" cy="2060"/>
          </a:xfrm>
        </p:grpSpPr>
        <p:sp>
          <p:nvSpPr>
            <p:cNvPr id="10" name="圆角矩形 9"/>
            <p:cNvSpPr/>
            <p:nvPr/>
          </p:nvSpPr>
          <p:spPr>
            <a:xfrm>
              <a:off x="1448" y="2390"/>
              <a:ext cx="7338" cy="2060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文本框 7"/>
            <p:cNvSpPr txBox="1"/>
            <p:nvPr/>
          </p:nvSpPr>
          <p:spPr>
            <a:xfrm>
              <a:off x="1591" y="3292"/>
              <a:ext cx="7339" cy="10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zh-CN" altLang="en-US" sz="3600" dirty="0">
                  <a:solidFill>
                    <a:srgbClr val="FF0000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发烧</a:t>
              </a:r>
              <a:r>
                <a:rPr lang="zh-CN" altLang="en-US" sz="3600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的时候要做什么？</a:t>
              </a:r>
              <a:endParaRPr lang="zh-CN" altLang="en-US" sz="2800" b="1" dirty="0">
                <a:solidFill>
                  <a:srgbClr val="C00000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  <p:sp>
          <p:nvSpPr>
            <p:cNvPr id="13" name="文本框 7"/>
            <p:cNvSpPr txBox="1"/>
            <p:nvPr/>
          </p:nvSpPr>
          <p:spPr>
            <a:xfrm>
              <a:off x="1383" y="2664"/>
              <a:ext cx="7755" cy="111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en-US" sz="2000" dirty="0" err="1" smtClean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Fāshāo</a:t>
              </a:r>
              <a:r>
                <a:rPr lang="en-US" sz="2000" dirty="0" smtClean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 </a:t>
              </a:r>
              <a:r>
                <a:rPr lang="en-US" sz="2000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de shí hòu yào zuò shén me</a:t>
              </a:r>
              <a:r>
                <a:rPr lang="zh-CN" altLang="en-US" sz="2000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？</a:t>
              </a:r>
            </a:p>
          </p:txBody>
        </p:sp>
      </p:grpSp>
      <p:pic>
        <p:nvPicPr>
          <p:cNvPr id="33" name="图片 32" descr="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6">
            <a:clrChange>
              <a:clrFrom>
                <a:srgbClr val="F6F6F6">
                  <a:alpha val="100000"/>
                </a:srgbClr>
              </a:clrFrom>
              <a:clrTo>
                <a:srgbClr val="F6F6F6">
                  <a:alpha val="100000"/>
                  <a:alpha val="0"/>
                </a:srgbClr>
              </a:clrTo>
            </a:clrChange>
          </a:blip>
          <a:srcRect r="6134" b="3902"/>
          <a:stretch>
            <a:fillRect/>
          </a:stretch>
        </p:blipFill>
        <p:spPr>
          <a:xfrm>
            <a:off x="2792730" y="1193165"/>
            <a:ext cx="1544955" cy="150114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7">
            <a:clrChange>
              <a:clrFrom>
                <a:srgbClr val="F6F6F6">
                  <a:alpha val="100000"/>
                </a:srgbClr>
              </a:clrFrom>
              <a:clrTo>
                <a:srgbClr val="F6F6F6">
                  <a:alpha val="100000"/>
                  <a:alpha val="0"/>
                </a:srgbClr>
              </a:clrTo>
            </a:clrChange>
          </a:blip>
          <a:srcRect l="4662" t="1760" r="4662" b="3594"/>
          <a:stretch>
            <a:fillRect/>
          </a:stretch>
        </p:blipFill>
        <p:spPr>
          <a:xfrm>
            <a:off x="7325995" y="1741170"/>
            <a:ext cx="988060" cy="160528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文本框 7"/>
          <p:cNvSpPr txBox="1"/>
          <p:nvPr/>
        </p:nvSpPr>
        <p:spPr>
          <a:xfrm>
            <a:off x="165735" y="213995"/>
            <a:ext cx="160782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生词拓展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13" name="文本框 7"/>
          <p:cNvSpPr txBox="1"/>
          <p:nvPr/>
        </p:nvSpPr>
        <p:spPr>
          <a:xfrm>
            <a:off x="237490" y="702310"/>
            <a:ext cx="243395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New Word Expansion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119380" y="2374900"/>
            <a:ext cx="3531870" cy="1308100"/>
            <a:chOff x="1844" y="2390"/>
            <a:chExt cx="5562" cy="2060"/>
          </a:xfrm>
        </p:grpSpPr>
        <p:sp>
          <p:nvSpPr>
            <p:cNvPr id="5" name="圆角矩形 4"/>
            <p:cNvSpPr/>
            <p:nvPr/>
          </p:nvSpPr>
          <p:spPr>
            <a:xfrm>
              <a:off x="2040" y="2390"/>
              <a:ext cx="5170" cy="2060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" name="文本框 7"/>
            <p:cNvSpPr txBox="1"/>
            <p:nvPr/>
          </p:nvSpPr>
          <p:spPr>
            <a:xfrm>
              <a:off x="2040" y="3268"/>
              <a:ext cx="5123" cy="8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zh-CN" altLang="en-US" sz="2800" dirty="0">
                  <a:solidFill>
                    <a:schemeClr val="tx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为妹妹做生日蛋糕</a:t>
              </a:r>
            </a:p>
          </p:txBody>
        </p:sp>
        <p:sp>
          <p:nvSpPr>
            <p:cNvPr id="4" name="文本框 7"/>
            <p:cNvSpPr txBox="1"/>
            <p:nvPr/>
          </p:nvSpPr>
          <p:spPr>
            <a:xfrm>
              <a:off x="1844" y="2700"/>
              <a:ext cx="5562" cy="5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algn="ctr" defTabSz="914400" rtl="0" eaLnBrk="1" fontAlgn="base" latinLnBrk="0" hangingPunct="1">
                <a:lnSpc>
                  <a:spcPct val="100000"/>
                </a:lnSpc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zh-CN" altLang="en-US" sz="1600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wèi mèi m</a:t>
              </a:r>
              <a:r>
                <a:rPr lang="en-US" altLang="zh-CN" sz="1600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e</a:t>
              </a:r>
              <a:r>
                <a:rPr lang="zh-CN" altLang="en-US" sz="1600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i zuò shēng rì dàn gāo </a:t>
              </a: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7437119" y="2932430"/>
            <a:ext cx="3872565" cy="1308100"/>
            <a:chOff x="2040" y="2390"/>
            <a:chExt cx="5170" cy="2060"/>
          </a:xfrm>
        </p:grpSpPr>
        <p:sp>
          <p:nvSpPr>
            <p:cNvPr id="17" name="圆角矩形 16"/>
            <p:cNvSpPr/>
            <p:nvPr/>
          </p:nvSpPr>
          <p:spPr>
            <a:xfrm>
              <a:off x="2040" y="2390"/>
              <a:ext cx="5170" cy="2060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文本框 7"/>
            <p:cNvSpPr txBox="1"/>
            <p:nvPr/>
          </p:nvSpPr>
          <p:spPr>
            <a:xfrm>
              <a:off x="2041" y="3268"/>
              <a:ext cx="5123" cy="10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zh-CN" altLang="en-US" sz="3600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为朋友买咖啡</a:t>
              </a:r>
              <a:endParaRPr lang="zh-CN" altLang="en-US" sz="3600" dirty="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  <p:sp>
          <p:nvSpPr>
            <p:cNvPr id="19" name="文本框 7"/>
            <p:cNvSpPr txBox="1"/>
            <p:nvPr/>
          </p:nvSpPr>
          <p:spPr>
            <a:xfrm>
              <a:off x="2041" y="2664"/>
              <a:ext cx="4533" cy="6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sz="2000" dirty="0" err="1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wèi</a:t>
              </a:r>
              <a:r>
                <a:rPr sz="2000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 </a:t>
              </a:r>
              <a:r>
                <a:rPr sz="2000" dirty="0" err="1" smtClean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péngyǒu</a:t>
              </a:r>
              <a:r>
                <a:rPr sz="2000" dirty="0" smtClean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 </a:t>
              </a:r>
              <a:r>
                <a:rPr sz="2000" dirty="0" err="1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mǎi</a:t>
              </a:r>
              <a:r>
                <a:rPr sz="2000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 </a:t>
              </a:r>
              <a:r>
                <a:rPr sz="2000" dirty="0" err="1" smtClean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kāfēi</a:t>
              </a:r>
              <a:endParaRPr sz="2000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pic>
        <p:nvPicPr>
          <p:cNvPr id="33" name="图片 32" descr="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grpSp>
        <p:nvGrpSpPr>
          <p:cNvPr id="12" name="组合 11"/>
          <p:cNvGrpSpPr/>
          <p:nvPr/>
        </p:nvGrpSpPr>
        <p:grpSpPr>
          <a:xfrm>
            <a:off x="4268470" y="1875155"/>
            <a:ext cx="2171700" cy="3107690"/>
            <a:chOff x="3157" y="705"/>
            <a:chExt cx="3638" cy="5203"/>
          </a:xfrm>
        </p:grpSpPr>
        <p:pic>
          <p:nvPicPr>
            <p:cNvPr id="14" name="图片 13" descr="扑克牌外层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20" name="文本框 7"/>
            <p:cNvSpPr txBox="1"/>
            <p:nvPr/>
          </p:nvSpPr>
          <p:spPr>
            <a:xfrm>
              <a:off x="3230" y="2646"/>
              <a:ext cx="3492" cy="15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sz="54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为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pic>
        <p:nvPicPr>
          <p:cNvPr id="7" name="图片 6"/>
          <p:cNvPicPr>
            <a:picLocks noChangeAspect="1"/>
          </p:cNvPicPr>
          <p:nvPr/>
        </p:nvPicPr>
        <p:blipFill>
          <a:blip r:embed="rId6">
            <a:clrChange>
              <a:clrFrom>
                <a:srgbClr val="F6F6F6">
                  <a:alpha val="100000"/>
                </a:srgbClr>
              </a:clrFrom>
              <a:clrTo>
                <a:srgbClr val="F6F6F6">
                  <a:alpha val="100000"/>
                  <a:alpha val="0"/>
                </a:srgbClr>
              </a:clrTo>
            </a:clrChange>
          </a:blip>
          <a:srcRect t="4286"/>
          <a:stretch>
            <a:fillRect/>
          </a:stretch>
        </p:blipFill>
        <p:spPr>
          <a:xfrm>
            <a:off x="570230" y="1291590"/>
            <a:ext cx="1422400" cy="136144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7">
            <a:clrChange>
              <a:clrFrom>
                <a:srgbClr val="F7DCCA">
                  <a:alpha val="100000"/>
                </a:srgbClr>
              </a:clrFrom>
              <a:clrTo>
                <a:srgbClr val="F7DCCA">
                  <a:alpha val="100000"/>
                  <a:alpha val="0"/>
                </a:srgbClr>
              </a:clrTo>
            </a:clrChange>
          </a:blip>
          <a:srcRect t="6815"/>
          <a:stretch>
            <a:fillRect/>
          </a:stretch>
        </p:blipFill>
        <p:spPr>
          <a:xfrm>
            <a:off x="10172700" y="2047240"/>
            <a:ext cx="709930" cy="125031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文本框 7"/>
          <p:cNvSpPr txBox="1"/>
          <p:nvPr/>
        </p:nvSpPr>
        <p:spPr>
          <a:xfrm>
            <a:off x="165735" y="213995"/>
            <a:ext cx="160782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生词拓展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13" name="文本框 7"/>
          <p:cNvSpPr txBox="1"/>
          <p:nvPr/>
        </p:nvSpPr>
        <p:spPr>
          <a:xfrm>
            <a:off x="237490" y="702310"/>
            <a:ext cx="243395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New Word Expansion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119380" y="2374900"/>
            <a:ext cx="3531870" cy="1308100"/>
            <a:chOff x="1844" y="2390"/>
            <a:chExt cx="5562" cy="2060"/>
          </a:xfrm>
        </p:grpSpPr>
        <p:sp>
          <p:nvSpPr>
            <p:cNvPr id="5" name="圆角矩形 4"/>
            <p:cNvSpPr/>
            <p:nvPr/>
          </p:nvSpPr>
          <p:spPr>
            <a:xfrm>
              <a:off x="2040" y="2390"/>
              <a:ext cx="5170" cy="2060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" name="文本框 7"/>
            <p:cNvSpPr txBox="1"/>
            <p:nvPr/>
          </p:nvSpPr>
          <p:spPr>
            <a:xfrm>
              <a:off x="2040" y="3268"/>
              <a:ext cx="5123" cy="10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zh-CN" altLang="en-US" sz="3600" dirty="0">
                  <a:solidFill>
                    <a:schemeClr val="tx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照顾孩子</a:t>
              </a:r>
            </a:p>
          </p:txBody>
        </p:sp>
        <p:sp>
          <p:nvSpPr>
            <p:cNvPr id="4" name="文本框 7"/>
            <p:cNvSpPr txBox="1"/>
            <p:nvPr/>
          </p:nvSpPr>
          <p:spPr>
            <a:xfrm>
              <a:off x="1844" y="2700"/>
              <a:ext cx="5562" cy="6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algn="ctr" defTabSz="914400" rtl="0" eaLnBrk="1" fontAlgn="base" latinLnBrk="0" hangingPunct="1">
                <a:lnSpc>
                  <a:spcPct val="100000"/>
                </a:lnSpc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sz="2000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zhào gù hái z</a:t>
              </a:r>
              <a:r>
                <a:rPr lang="en-US" sz="2000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i</a:t>
              </a:r>
              <a:r>
                <a:rPr lang="zh-CN" altLang="en-US" sz="2000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 </a:t>
              </a: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7181850" y="1263650"/>
            <a:ext cx="3282950" cy="1308100"/>
            <a:chOff x="2040" y="2390"/>
            <a:chExt cx="5170" cy="2060"/>
          </a:xfrm>
        </p:grpSpPr>
        <p:sp>
          <p:nvSpPr>
            <p:cNvPr id="17" name="圆角矩形 16"/>
            <p:cNvSpPr/>
            <p:nvPr/>
          </p:nvSpPr>
          <p:spPr>
            <a:xfrm>
              <a:off x="2040" y="2390"/>
              <a:ext cx="5170" cy="2060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文本框 7"/>
            <p:cNvSpPr txBox="1"/>
            <p:nvPr/>
          </p:nvSpPr>
          <p:spPr>
            <a:xfrm>
              <a:off x="2041" y="3268"/>
              <a:ext cx="5123" cy="10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zh-CN" altLang="en-US" sz="3600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照顾得很好</a:t>
              </a:r>
              <a:endParaRPr lang="zh-CN" altLang="en-US" sz="3600" dirty="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  <p:sp>
          <p:nvSpPr>
            <p:cNvPr id="19" name="文本框 7"/>
            <p:cNvSpPr txBox="1"/>
            <p:nvPr/>
          </p:nvSpPr>
          <p:spPr>
            <a:xfrm>
              <a:off x="2041" y="2664"/>
              <a:ext cx="5123" cy="6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sz="2000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zhào gù d</a:t>
              </a:r>
              <a:r>
                <a:rPr lang="en-US" sz="2000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e</a:t>
              </a:r>
              <a:r>
                <a:rPr sz="2000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 hěn hǎo</a:t>
              </a:r>
            </a:p>
          </p:txBody>
        </p:sp>
      </p:grpSp>
      <p:pic>
        <p:nvPicPr>
          <p:cNvPr id="33" name="图片 32" descr="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grpSp>
        <p:nvGrpSpPr>
          <p:cNvPr id="12" name="组合 11"/>
          <p:cNvGrpSpPr/>
          <p:nvPr/>
        </p:nvGrpSpPr>
        <p:grpSpPr>
          <a:xfrm>
            <a:off x="4268470" y="1875155"/>
            <a:ext cx="2171700" cy="3107690"/>
            <a:chOff x="3157" y="705"/>
            <a:chExt cx="3638" cy="5203"/>
          </a:xfrm>
        </p:grpSpPr>
        <p:pic>
          <p:nvPicPr>
            <p:cNvPr id="14" name="图片 13" descr="扑克牌外层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20" name="文本框 7"/>
            <p:cNvSpPr txBox="1"/>
            <p:nvPr/>
          </p:nvSpPr>
          <p:spPr>
            <a:xfrm>
              <a:off x="3230" y="2646"/>
              <a:ext cx="3492" cy="15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sz="54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照顾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7057390" y="3039110"/>
            <a:ext cx="3531870" cy="1308100"/>
            <a:chOff x="1844" y="2390"/>
            <a:chExt cx="5562" cy="2060"/>
          </a:xfrm>
        </p:grpSpPr>
        <p:sp>
          <p:nvSpPr>
            <p:cNvPr id="9" name="圆角矩形 8"/>
            <p:cNvSpPr/>
            <p:nvPr/>
          </p:nvSpPr>
          <p:spPr>
            <a:xfrm>
              <a:off x="2040" y="2390"/>
              <a:ext cx="5170" cy="2060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文本框 7"/>
            <p:cNvSpPr txBox="1"/>
            <p:nvPr/>
          </p:nvSpPr>
          <p:spPr>
            <a:xfrm>
              <a:off x="2040" y="3268"/>
              <a:ext cx="5123" cy="10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zh-CN" altLang="en-US" sz="3600" dirty="0">
                  <a:solidFill>
                    <a:schemeClr val="tx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照顾小猫</a:t>
              </a:r>
            </a:p>
          </p:txBody>
        </p:sp>
        <p:sp>
          <p:nvSpPr>
            <p:cNvPr id="11" name="文本框 7"/>
            <p:cNvSpPr txBox="1"/>
            <p:nvPr/>
          </p:nvSpPr>
          <p:spPr>
            <a:xfrm>
              <a:off x="1844" y="2700"/>
              <a:ext cx="5562" cy="6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algn="ctr" defTabSz="914400" rtl="0" eaLnBrk="1" fontAlgn="base" latinLnBrk="0" hangingPunct="1">
                <a:lnSpc>
                  <a:spcPct val="100000"/>
                </a:lnSpc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sz="2000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zhào gù xiǎo māo</a:t>
              </a:r>
              <a:r>
                <a:rPr lang="zh-CN" altLang="en-US" sz="2000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 </a:t>
              </a: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119380" y="4038600"/>
            <a:ext cx="3830955" cy="1308100"/>
            <a:chOff x="2040" y="2390"/>
            <a:chExt cx="5170" cy="2060"/>
          </a:xfrm>
        </p:grpSpPr>
        <p:sp>
          <p:nvSpPr>
            <p:cNvPr id="21" name="圆角矩形 20"/>
            <p:cNvSpPr/>
            <p:nvPr/>
          </p:nvSpPr>
          <p:spPr>
            <a:xfrm>
              <a:off x="2040" y="2390"/>
              <a:ext cx="5170" cy="2060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文本框 7"/>
            <p:cNvSpPr txBox="1"/>
            <p:nvPr/>
          </p:nvSpPr>
          <p:spPr>
            <a:xfrm>
              <a:off x="2041" y="3268"/>
              <a:ext cx="5123" cy="10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zh-CN" altLang="en-US" sz="3600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你们家谁照顾你？</a:t>
              </a:r>
              <a:endParaRPr lang="zh-CN" altLang="en-US" sz="3600" dirty="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  <p:sp>
          <p:nvSpPr>
            <p:cNvPr id="23" name="文本框 7"/>
            <p:cNvSpPr txBox="1"/>
            <p:nvPr/>
          </p:nvSpPr>
          <p:spPr>
            <a:xfrm>
              <a:off x="2041" y="2664"/>
              <a:ext cx="5123" cy="6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en-US" sz="2000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N</a:t>
              </a:r>
              <a:r>
                <a:rPr sz="2000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ǐ m</a:t>
              </a:r>
              <a:r>
                <a:rPr lang="en-US" sz="2000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e</a:t>
              </a:r>
              <a:r>
                <a:rPr sz="2000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n jiā sh</a:t>
              </a:r>
              <a:r>
                <a:rPr lang="en-US" sz="2000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éi</a:t>
              </a:r>
              <a:r>
                <a:rPr sz="2000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 zhào gù nǐ</a:t>
              </a:r>
              <a:r>
                <a:rPr lang="zh-CN" sz="2000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？</a:t>
              </a:r>
            </a:p>
          </p:txBody>
        </p:sp>
      </p:grpSp>
      <p:pic>
        <p:nvPicPr>
          <p:cNvPr id="24" name="图片 23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5735" y="1635125"/>
            <a:ext cx="1187450" cy="1017270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881235" y="3634740"/>
            <a:ext cx="1252220" cy="83121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文本框 7"/>
          <p:cNvSpPr txBox="1"/>
          <p:nvPr/>
        </p:nvSpPr>
        <p:spPr>
          <a:xfrm>
            <a:off x="165735" y="213995"/>
            <a:ext cx="160782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生词拓展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13" name="文本框 7"/>
          <p:cNvSpPr txBox="1"/>
          <p:nvPr/>
        </p:nvSpPr>
        <p:spPr>
          <a:xfrm>
            <a:off x="237490" y="702310"/>
            <a:ext cx="243395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New Word Expansion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819150" y="2374900"/>
            <a:ext cx="2706370" cy="1308100"/>
            <a:chOff x="1844" y="2390"/>
            <a:chExt cx="5562" cy="2060"/>
          </a:xfrm>
        </p:grpSpPr>
        <p:sp>
          <p:nvSpPr>
            <p:cNvPr id="5" name="圆角矩形 4"/>
            <p:cNvSpPr/>
            <p:nvPr/>
          </p:nvSpPr>
          <p:spPr>
            <a:xfrm>
              <a:off x="2040" y="2390"/>
              <a:ext cx="5170" cy="2060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" name="文本框 7"/>
            <p:cNvSpPr txBox="1"/>
            <p:nvPr/>
          </p:nvSpPr>
          <p:spPr>
            <a:xfrm>
              <a:off x="2040" y="3268"/>
              <a:ext cx="5123" cy="10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zh-CN" altLang="en-US" sz="3600" dirty="0">
                  <a:solidFill>
                    <a:schemeClr val="tx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穿裙子</a:t>
              </a:r>
            </a:p>
          </p:txBody>
        </p:sp>
        <p:sp>
          <p:nvSpPr>
            <p:cNvPr id="4" name="文本框 7"/>
            <p:cNvSpPr txBox="1"/>
            <p:nvPr/>
          </p:nvSpPr>
          <p:spPr>
            <a:xfrm>
              <a:off x="1844" y="2700"/>
              <a:ext cx="5562" cy="6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algn="ctr" defTabSz="914400" rtl="0" eaLnBrk="1" fontAlgn="base" latinLnBrk="0" hangingPunct="1">
                <a:lnSpc>
                  <a:spcPct val="100000"/>
                </a:lnSpc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sz="2000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chuān qún z</a:t>
              </a:r>
              <a:r>
                <a:rPr lang="en-US" sz="2000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i</a:t>
              </a:r>
              <a:r>
                <a:rPr lang="zh-CN" altLang="en-US" sz="2000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 </a:t>
              </a: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7300595" y="1263650"/>
            <a:ext cx="2613660" cy="1308100"/>
            <a:chOff x="2040" y="2390"/>
            <a:chExt cx="5170" cy="2060"/>
          </a:xfrm>
        </p:grpSpPr>
        <p:sp>
          <p:nvSpPr>
            <p:cNvPr id="17" name="圆角矩形 16"/>
            <p:cNvSpPr/>
            <p:nvPr/>
          </p:nvSpPr>
          <p:spPr>
            <a:xfrm>
              <a:off x="2040" y="2390"/>
              <a:ext cx="5170" cy="2060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文本框 7"/>
            <p:cNvSpPr txBox="1"/>
            <p:nvPr/>
          </p:nvSpPr>
          <p:spPr>
            <a:xfrm>
              <a:off x="2041" y="3268"/>
              <a:ext cx="5123" cy="10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zh-CN" altLang="en-US" sz="3600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买裙子</a:t>
              </a:r>
              <a:endParaRPr lang="zh-CN" altLang="en-US" sz="3600" dirty="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  <p:sp>
          <p:nvSpPr>
            <p:cNvPr id="19" name="文本框 7"/>
            <p:cNvSpPr txBox="1"/>
            <p:nvPr/>
          </p:nvSpPr>
          <p:spPr>
            <a:xfrm>
              <a:off x="2041" y="2664"/>
              <a:ext cx="5123" cy="6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sz="2000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mǎi qún z</a:t>
              </a:r>
              <a:r>
                <a:rPr lang="en-US" sz="2000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i</a:t>
              </a:r>
            </a:p>
          </p:txBody>
        </p:sp>
      </p:grpSp>
      <p:pic>
        <p:nvPicPr>
          <p:cNvPr id="33" name="图片 32" descr="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grpSp>
        <p:nvGrpSpPr>
          <p:cNvPr id="12" name="组合 11"/>
          <p:cNvGrpSpPr/>
          <p:nvPr/>
        </p:nvGrpSpPr>
        <p:grpSpPr>
          <a:xfrm>
            <a:off x="4268470" y="1875155"/>
            <a:ext cx="2171700" cy="3107690"/>
            <a:chOff x="3157" y="705"/>
            <a:chExt cx="3638" cy="5203"/>
          </a:xfrm>
        </p:grpSpPr>
        <p:pic>
          <p:nvPicPr>
            <p:cNvPr id="14" name="图片 13" descr="扑克牌外层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20" name="文本框 7"/>
            <p:cNvSpPr txBox="1"/>
            <p:nvPr/>
          </p:nvSpPr>
          <p:spPr>
            <a:xfrm>
              <a:off x="3230" y="2646"/>
              <a:ext cx="3492" cy="15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sz="54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裙子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818515" y="3956685"/>
            <a:ext cx="2832735" cy="1308100"/>
            <a:chOff x="1844" y="2390"/>
            <a:chExt cx="5562" cy="2060"/>
          </a:xfrm>
        </p:grpSpPr>
        <p:sp>
          <p:nvSpPr>
            <p:cNvPr id="9" name="圆角矩形 8"/>
            <p:cNvSpPr/>
            <p:nvPr/>
          </p:nvSpPr>
          <p:spPr>
            <a:xfrm>
              <a:off x="2040" y="2390"/>
              <a:ext cx="5170" cy="2060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文本框 7"/>
            <p:cNvSpPr txBox="1"/>
            <p:nvPr/>
          </p:nvSpPr>
          <p:spPr>
            <a:xfrm>
              <a:off x="2040" y="3268"/>
              <a:ext cx="5123" cy="10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zh-CN" altLang="en-US" sz="3600" dirty="0">
                  <a:solidFill>
                    <a:schemeClr val="tx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一条裙子</a:t>
              </a:r>
            </a:p>
          </p:txBody>
        </p:sp>
        <p:sp>
          <p:nvSpPr>
            <p:cNvPr id="11" name="文本框 7"/>
            <p:cNvSpPr txBox="1"/>
            <p:nvPr/>
          </p:nvSpPr>
          <p:spPr>
            <a:xfrm>
              <a:off x="1844" y="2700"/>
              <a:ext cx="5562" cy="6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algn="ctr" defTabSz="914400" rtl="0" eaLnBrk="1" fontAlgn="base" latinLnBrk="0" hangingPunct="1">
                <a:lnSpc>
                  <a:spcPct val="100000"/>
                </a:lnSpc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sz="2000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yì tiáo qún z</a:t>
              </a:r>
              <a:r>
                <a:rPr lang="en-US" sz="2000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i</a:t>
              </a:r>
              <a:r>
                <a:rPr lang="zh-CN" altLang="en-US" sz="2000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 </a:t>
              </a: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7057168" y="3020060"/>
            <a:ext cx="4278217" cy="1308100"/>
            <a:chOff x="1808" y="2390"/>
            <a:chExt cx="5402" cy="2060"/>
          </a:xfrm>
        </p:grpSpPr>
        <p:sp>
          <p:nvSpPr>
            <p:cNvPr id="21" name="圆角矩形 20"/>
            <p:cNvSpPr/>
            <p:nvPr/>
          </p:nvSpPr>
          <p:spPr>
            <a:xfrm>
              <a:off x="1808" y="2390"/>
              <a:ext cx="5402" cy="2060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文本框 7"/>
            <p:cNvSpPr txBox="1"/>
            <p:nvPr/>
          </p:nvSpPr>
          <p:spPr>
            <a:xfrm>
              <a:off x="2243" y="3268"/>
              <a:ext cx="4920" cy="10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zh-CN" altLang="en-US" sz="3600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这条裙子有点儿瘦。</a:t>
              </a:r>
              <a:endParaRPr lang="en-US" altLang="zh-CN" sz="3600" dirty="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  <p:sp>
          <p:nvSpPr>
            <p:cNvPr id="23" name="文本框 7"/>
            <p:cNvSpPr txBox="1"/>
            <p:nvPr/>
          </p:nvSpPr>
          <p:spPr>
            <a:xfrm>
              <a:off x="2041" y="2664"/>
              <a:ext cx="5123" cy="6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en-US" sz="2000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Z</a:t>
              </a:r>
              <a:r>
                <a:rPr sz="2000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hè tiáo qún z</a:t>
              </a:r>
              <a:r>
                <a:rPr lang="en-US" sz="2000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i</a:t>
              </a:r>
              <a:r>
                <a:rPr sz="2000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 yǒu diǎnr shòu</a:t>
              </a:r>
              <a:r>
                <a:rPr lang="en-US" altLang="zh-CN" sz="2000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.</a:t>
              </a:r>
            </a:p>
          </p:txBody>
        </p:sp>
      </p:grpSp>
      <p:pic>
        <p:nvPicPr>
          <p:cNvPr id="15" name="图片 14"/>
          <p:cNvPicPr>
            <a:picLocks noChangeAspect="1"/>
          </p:cNvPicPr>
          <p:nvPr/>
        </p:nvPicPr>
        <p:blipFill>
          <a:blip r:embed="rId6">
            <a:clrChange>
              <a:clrFrom>
                <a:srgbClr val="FEFEFE">
                  <a:alpha val="100000"/>
                </a:srgbClr>
              </a:clrFrom>
              <a:clrTo>
                <a:srgbClr val="FEFEFE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616565" y="2223135"/>
            <a:ext cx="979170" cy="1096010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7">
            <a:clrChange>
              <a:clrFrom>
                <a:srgbClr val="F6F6F6">
                  <a:alpha val="100000"/>
                </a:srgbClr>
              </a:clrFrom>
              <a:clrTo>
                <a:srgbClr val="F6F6F6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66115" y="1686560"/>
            <a:ext cx="1107440" cy="91503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文本框 7"/>
          <p:cNvSpPr txBox="1"/>
          <p:nvPr/>
        </p:nvSpPr>
        <p:spPr>
          <a:xfrm>
            <a:off x="165735" y="213995"/>
            <a:ext cx="160782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生词拓展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13" name="文本框 7"/>
          <p:cNvSpPr txBox="1"/>
          <p:nvPr/>
        </p:nvSpPr>
        <p:spPr>
          <a:xfrm>
            <a:off x="237490" y="702310"/>
            <a:ext cx="243395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New Word Expansion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819150" y="2374900"/>
            <a:ext cx="2706370" cy="1308100"/>
            <a:chOff x="1844" y="2390"/>
            <a:chExt cx="5562" cy="2060"/>
          </a:xfrm>
        </p:grpSpPr>
        <p:sp>
          <p:nvSpPr>
            <p:cNvPr id="5" name="圆角矩形 4"/>
            <p:cNvSpPr/>
            <p:nvPr/>
          </p:nvSpPr>
          <p:spPr>
            <a:xfrm>
              <a:off x="2040" y="2390"/>
              <a:ext cx="5170" cy="2060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" name="文本框 7"/>
            <p:cNvSpPr txBox="1"/>
            <p:nvPr/>
          </p:nvSpPr>
          <p:spPr>
            <a:xfrm>
              <a:off x="2040" y="3268"/>
              <a:ext cx="5123" cy="10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zh-CN" altLang="en-US" sz="3600" dirty="0">
                  <a:solidFill>
                    <a:schemeClr val="tx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最近几天</a:t>
              </a:r>
            </a:p>
          </p:txBody>
        </p:sp>
        <p:sp>
          <p:nvSpPr>
            <p:cNvPr id="4" name="文本框 7"/>
            <p:cNvSpPr txBox="1"/>
            <p:nvPr/>
          </p:nvSpPr>
          <p:spPr>
            <a:xfrm>
              <a:off x="1844" y="2700"/>
              <a:ext cx="5562" cy="6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algn="ctr" defTabSz="914400" rtl="0" eaLnBrk="1" fontAlgn="base" latinLnBrk="0" hangingPunct="1">
                <a:lnSpc>
                  <a:spcPct val="100000"/>
                </a:lnSpc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sz="2000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zuì jìn jǐ tiān</a:t>
              </a:r>
            </a:p>
          </p:txBody>
        </p:sp>
      </p:grpSp>
      <p:pic>
        <p:nvPicPr>
          <p:cNvPr id="33" name="图片 32" descr="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grpSp>
        <p:nvGrpSpPr>
          <p:cNvPr id="12" name="组合 11"/>
          <p:cNvGrpSpPr/>
          <p:nvPr/>
        </p:nvGrpSpPr>
        <p:grpSpPr>
          <a:xfrm>
            <a:off x="4268470" y="1875155"/>
            <a:ext cx="2171700" cy="3107690"/>
            <a:chOff x="3157" y="705"/>
            <a:chExt cx="3638" cy="5203"/>
          </a:xfrm>
        </p:grpSpPr>
        <p:pic>
          <p:nvPicPr>
            <p:cNvPr id="14" name="图片 13" descr="扑克牌外层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20" name="文本框 7"/>
            <p:cNvSpPr txBox="1"/>
            <p:nvPr/>
          </p:nvSpPr>
          <p:spPr>
            <a:xfrm>
              <a:off x="3230" y="2646"/>
              <a:ext cx="3492" cy="15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sz="54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最近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99060" y="3956685"/>
            <a:ext cx="3552190" cy="1308100"/>
            <a:chOff x="1844" y="2390"/>
            <a:chExt cx="5562" cy="2060"/>
          </a:xfrm>
        </p:grpSpPr>
        <p:sp>
          <p:nvSpPr>
            <p:cNvPr id="9" name="圆角矩形 8"/>
            <p:cNvSpPr/>
            <p:nvPr/>
          </p:nvSpPr>
          <p:spPr>
            <a:xfrm>
              <a:off x="2040" y="2390"/>
              <a:ext cx="5170" cy="2060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文本框 7"/>
            <p:cNvSpPr txBox="1"/>
            <p:nvPr/>
          </p:nvSpPr>
          <p:spPr>
            <a:xfrm>
              <a:off x="2040" y="3268"/>
              <a:ext cx="5123" cy="10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zh-CN" altLang="en-US" sz="3600" dirty="0">
                  <a:solidFill>
                    <a:schemeClr val="tx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最近我很忙</a:t>
              </a:r>
            </a:p>
          </p:txBody>
        </p:sp>
        <p:sp>
          <p:nvSpPr>
            <p:cNvPr id="11" name="文本框 7"/>
            <p:cNvSpPr txBox="1"/>
            <p:nvPr/>
          </p:nvSpPr>
          <p:spPr>
            <a:xfrm>
              <a:off x="1844" y="2700"/>
              <a:ext cx="5562" cy="6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algn="ctr" defTabSz="914400" rtl="0" eaLnBrk="1" fontAlgn="base" latinLnBrk="0" hangingPunct="1">
                <a:lnSpc>
                  <a:spcPct val="100000"/>
                </a:lnSpc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sz="2000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zuì jìn wǒ hěn máng</a:t>
              </a:r>
              <a:r>
                <a:rPr lang="zh-CN" altLang="en-US" sz="2000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 </a:t>
              </a: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7057168" y="2896235"/>
            <a:ext cx="4454826" cy="1308100"/>
            <a:chOff x="1808" y="2390"/>
            <a:chExt cx="5625" cy="2060"/>
          </a:xfrm>
        </p:grpSpPr>
        <p:sp>
          <p:nvSpPr>
            <p:cNvPr id="21" name="圆角矩形 20"/>
            <p:cNvSpPr/>
            <p:nvPr/>
          </p:nvSpPr>
          <p:spPr>
            <a:xfrm>
              <a:off x="1808" y="2390"/>
              <a:ext cx="5402" cy="2060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文本框 7"/>
            <p:cNvSpPr txBox="1"/>
            <p:nvPr/>
          </p:nvSpPr>
          <p:spPr>
            <a:xfrm>
              <a:off x="2243" y="3268"/>
              <a:ext cx="4920" cy="10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zh-CN" altLang="en-US" sz="3600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最近你怎么样？</a:t>
              </a:r>
              <a:endParaRPr lang="en-US" altLang="zh-CN" sz="3600" dirty="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  <p:sp>
          <p:nvSpPr>
            <p:cNvPr id="23" name="文本框 7"/>
            <p:cNvSpPr txBox="1"/>
            <p:nvPr/>
          </p:nvSpPr>
          <p:spPr>
            <a:xfrm>
              <a:off x="2041" y="2664"/>
              <a:ext cx="5392" cy="72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en-US" sz="2400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Z</a:t>
              </a:r>
              <a:r>
                <a:rPr sz="2400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uì jìn nǐ zěn me yàng</a:t>
              </a:r>
              <a:r>
                <a:rPr lang="zh-CN" sz="2000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？</a:t>
              </a:r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3048000" y="1536700"/>
            <a:ext cx="609600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zh-CN" altLang="en-US" sz="3200"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 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圆角矩形 12"/>
          <p:cNvSpPr/>
          <p:nvPr/>
        </p:nvSpPr>
        <p:spPr>
          <a:xfrm>
            <a:off x="382905" y="1555750"/>
            <a:ext cx="10758805" cy="852170"/>
          </a:xfrm>
          <a:prstGeom prst="roundRect">
            <a:avLst>
              <a:gd name="adj" fmla="val 47532"/>
            </a:avLst>
          </a:prstGeom>
          <a:solidFill>
            <a:srgbClr val="4E98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383540" y="1555750"/>
            <a:ext cx="10758805" cy="852170"/>
          </a:xfrm>
          <a:prstGeom prst="roundRect">
            <a:avLst>
              <a:gd name="adj" fmla="val 4753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372745" y="1539875"/>
            <a:ext cx="882650" cy="889000"/>
            <a:chOff x="584" y="3246"/>
            <a:chExt cx="1342" cy="1400"/>
          </a:xfrm>
        </p:grpSpPr>
        <p:sp>
          <p:nvSpPr>
            <p:cNvPr id="7" name="椭圆 6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58B6E5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0" name="图片 9" descr="我卡通1压缩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11" name="文本框 7"/>
          <p:cNvSpPr txBox="1"/>
          <p:nvPr/>
        </p:nvSpPr>
        <p:spPr>
          <a:xfrm>
            <a:off x="1252220" y="1692910"/>
            <a:ext cx="9538335" cy="41084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algn="l" defTabSz="914400">
              <a:buClrTx/>
              <a:buSzTx/>
              <a:buFontTx/>
              <a:buNone/>
              <a:defRPr/>
            </a:pPr>
            <a:r>
              <a:rPr lang="zh-CN" altLang="en-US" sz="3200" b="1" baseline="-25000" dirty="0" smtClean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语气助词</a:t>
            </a:r>
            <a:r>
              <a:rPr lang="en-US" altLang="zh-CN" sz="3200" b="1" baseline="-25000" dirty="0" smtClean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“</a:t>
            </a:r>
            <a:r>
              <a:rPr lang="zh-CN" altLang="en-US" sz="3200" b="1" baseline="-25000" dirty="0" smtClean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了</a:t>
            </a:r>
            <a:r>
              <a:rPr lang="en-US" altLang="zh-CN" sz="3200" b="1" baseline="-25000" dirty="0" smtClean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”</a:t>
            </a:r>
            <a:r>
              <a:rPr lang="zh-CN" altLang="en-US" sz="3200" b="1" baseline="-25000" dirty="0" smtClean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用在陈述句句尾，表示情况有了变化，或出现了新的情况。</a:t>
            </a:r>
          </a:p>
        </p:txBody>
      </p:sp>
      <p:pic>
        <p:nvPicPr>
          <p:cNvPr id="3" name="图片 2" descr="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5" name="文本框 7"/>
          <p:cNvSpPr txBox="1"/>
          <p:nvPr/>
        </p:nvSpPr>
        <p:spPr>
          <a:xfrm>
            <a:off x="165735" y="213995"/>
            <a:ext cx="633222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语言点</a:t>
            </a:r>
            <a:r>
              <a:rPr lang="en-US" altLang="zh-CN" sz="2800" b="1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1</a:t>
            </a:r>
            <a:r>
              <a:rPr lang="zh-CN" altLang="en-US" sz="2800" b="1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：</a:t>
            </a:r>
            <a:r>
              <a:rPr lang="en-US" altLang="zh-CN" sz="2800" b="1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“</a:t>
            </a:r>
            <a:r>
              <a:rPr lang="zh-CN" altLang="en-US" sz="2800" b="1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了</a:t>
            </a:r>
            <a:r>
              <a:rPr lang="en-US" altLang="zh-CN" sz="2800" b="1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”</a:t>
            </a:r>
            <a:r>
              <a:rPr lang="zh-CN" altLang="en-US" sz="2800" b="1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表示变化</a:t>
            </a:r>
          </a:p>
        </p:txBody>
      </p:sp>
      <p:sp>
        <p:nvSpPr>
          <p:cNvPr id="9" name="文本框 7"/>
          <p:cNvSpPr txBox="1"/>
          <p:nvPr/>
        </p:nvSpPr>
        <p:spPr>
          <a:xfrm>
            <a:off x="237490" y="702310"/>
            <a:ext cx="537845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 smtClean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Language Point 1</a:t>
            </a:r>
            <a:r>
              <a:rPr lang="zh-CN" altLang="en-US" b="1" dirty="0" smtClean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：</a:t>
            </a:r>
            <a:r>
              <a:rPr lang="en-US" b="1" dirty="0" smtClean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 “了”Indicating a Change </a:t>
            </a:r>
            <a:endParaRPr kumimoji="0" lang="en-US" b="1" i="0" u="none" strike="noStrike" kern="1200" cap="none" spc="0" normalizeH="0" baseline="0" dirty="0" smtClean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aphicFrame>
        <p:nvGraphicFramePr>
          <p:cNvPr id="16" name="表格 15"/>
          <p:cNvGraphicFramePr>
            <a:graphicFrameLocks noGrp="1"/>
          </p:cNvGraphicFramePr>
          <p:nvPr>
            <p:custDataLst>
              <p:tags r:id="rId2"/>
            </p:custDataLst>
          </p:nvPr>
        </p:nvGraphicFramePr>
        <p:xfrm>
          <a:off x="382270" y="2794635"/>
          <a:ext cx="10759440" cy="38042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94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2326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2800" b="1" dirty="0" smtClean="0">
                          <a:solidFill>
                            <a:schemeClr val="bg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</a:rPr>
                        <a:t>For example</a:t>
                      </a:r>
                    </a:p>
                  </a:txBody>
                  <a:tcPr anchor="ctr">
                    <a:solidFill>
                      <a:srgbClr val="BF9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6310">
                <a:tc>
                  <a:txBody>
                    <a:bodyPr/>
                    <a:lstStyle/>
                    <a:p>
                      <a:pPr algn="ctr"/>
                      <a:r>
                        <a:rPr sz="3200"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华文细黑" panose="02010600040101010101" pitchFamily="2" charset="-122"/>
                        </a:rPr>
                        <a:t>前几天有点儿发烧，现在好多</a:t>
                      </a:r>
                      <a:r>
                        <a:rPr sz="3200">
                          <a:solidFill>
                            <a:srgbClr val="FF2600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华文细黑" panose="02010600040101010101" pitchFamily="2" charset="-122"/>
                        </a:rPr>
                        <a:t>了</a:t>
                      </a:r>
                      <a:r>
                        <a:rPr sz="3200"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华文细黑" panose="02010600040101010101" pitchFamily="2" charset="-122"/>
                        </a:rPr>
                        <a:t>。</a:t>
                      </a:r>
                      <a:endParaRPr sz="3200">
                        <a:solidFill>
                          <a:srgbClr val="FF0000"/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  <a:cs typeface="华文细黑" panose="02010600040101010101" pitchFamily="2" charset="-122"/>
                        <a:sym typeface="华文细黑" panose="02010600040101010101" pitchFamily="2" charset="-122"/>
                      </a:endParaRPr>
                    </a:p>
                  </a:txBody>
                  <a:tcPr anchor="ctr">
                    <a:solidFill>
                      <a:srgbClr val="58B6E5">
                        <a:alpha val="22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62355">
                <a:tc>
                  <a:txBody>
                    <a:bodyPr/>
                    <a:lstStyle/>
                    <a:p>
                      <a:pPr algn="ctr"/>
                      <a:r>
                        <a:rPr sz="3200" dirty="0" err="1"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华文细黑" panose="02010600040101010101" pitchFamily="2" charset="-122"/>
                        </a:rPr>
                        <a:t>我现在喜欢夏天</a:t>
                      </a:r>
                      <a:r>
                        <a:rPr sz="3200" dirty="0" err="1">
                          <a:solidFill>
                            <a:srgbClr val="FF2600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华文细黑" panose="02010600040101010101" pitchFamily="2" charset="-122"/>
                        </a:rPr>
                        <a:t>了</a:t>
                      </a:r>
                      <a:r>
                        <a:rPr sz="3200" dirty="0"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华文细黑" panose="02010600040101010101" pitchFamily="2" charset="-122"/>
                        </a:rPr>
                        <a:t>。</a:t>
                      </a:r>
                      <a:endParaRPr sz="3200">
                        <a:solidFill>
                          <a:srgbClr val="FF0000"/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  <a:cs typeface="华文细黑" panose="02010600040101010101" pitchFamily="2" charset="-122"/>
                        <a:sym typeface="华文细黑" panose="02010600040101010101" pitchFamily="2" charset="-122"/>
                      </a:endParaRPr>
                    </a:p>
                  </a:txBody>
                  <a:tcPr anchor="ctr">
                    <a:solidFill>
                      <a:srgbClr val="E2AEAB">
                        <a:alpha val="22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62355">
                <a:tc>
                  <a:txBody>
                    <a:bodyPr/>
                    <a:lstStyle/>
                    <a:p>
                      <a:pPr lvl="0" algn="ctr"/>
                      <a:r>
                        <a:rPr sz="3200" dirty="0" err="1"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华文细黑" panose="02010600040101010101" pitchFamily="2" charset="-122"/>
                        </a:rPr>
                        <a:t>这件衣服是去年买的，今年就不能穿</a:t>
                      </a:r>
                      <a:r>
                        <a:rPr sz="3200" dirty="0" err="1">
                          <a:solidFill>
                            <a:srgbClr val="FF2600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华文细黑" panose="02010600040101010101" pitchFamily="2" charset="-122"/>
                        </a:rPr>
                        <a:t>了</a:t>
                      </a:r>
                      <a:r>
                        <a:rPr sz="3200" dirty="0"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华文细黑" panose="02010600040101010101" pitchFamily="2" charset="-122"/>
                        </a:rPr>
                        <a:t>。</a:t>
                      </a:r>
                      <a:endParaRPr sz="3200">
                        <a:latin typeface="华文细黑" panose="02010600040101010101" pitchFamily="2" charset="-122"/>
                        <a:ea typeface="华文细黑" panose="02010600040101010101" pitchFamily="2" charset="-122"/>
                        <a:cs typeface="华文细黑" panose="02010600040101010101" pitchFamily="2" charset="-122"/>
                        <a:sym typeface="华文细黑" panose="02010600040101010101" pitchFamily="2" charset="-122"/>
                      </a:endParaRPr>
                    </a:p>
                  </a:txBody>
                  <a:tcPr anchor="ctr">
                    <a:solidFill>
                      <a:srgbClr val="D3EA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03125 0 L 0.816771 0.00212963 " pathEditMode="relative" rAng="0" ptsTypes="">
                                      <p:cBhvr>
                                        <p:cTn id="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0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4" name="文本框 7"/>
          <p:cNvSpPr txBox="1"/>
          <p:nvPr/>
        </p:nvSpPr>
        <p:spPr>
          <a:xfrm>
            <a:off x="165735" y="213995"/>
            <a:ext cx="274002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 smtClean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6" name="文本框 7"/>
          <p:cNvSpPr txBox="1"/>
          <p:nvPr/>
        </p:nvSpPr>
        <p:spPr>
          <a:xfrm>
            <a:off x="237490" y="702310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 smtClean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 smtClean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974465" y="2336800"/>
            <a:ext cx="302768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28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杯子里面有水吗？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3974465" y="2969895"/>
            <a:ext cx="267208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28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杯子里面有水。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3974465" y="3629660"/>
            <a:ext cx="160528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28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现在呢？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3978910" y="4248785"/>
            <a:ext cx="409448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28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现在杯子里面没有水</a:t>
            </a:r>
            <a:r>
              <a:rPr lang="zh-CN" altLang="en-US" sz="280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了</a:t>
            </a:r>
            <a:r>
              <a:rPr lang="zh-CN" altLang="en-US" sz="28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。</a:t>
            </a:r>
          </a:p>
        </p:txBody>
      </p:sp>
      <p:sp>
        <p:nvSpPr>
          <p:cNvPr id="2" name="!!1"/>
          <p:cNvSpPr/>
          <p:nvPr/>
        </p:nvSpPr>
        <p:spPr>
          <a:xfrm>
            <a:off x="686435" y="2478405"/>
            <a:ext cx="2832735" cy="2125980"/>
          </a:xfrm>
          <a:prstGeom prst="roundRect">
            <a:avLst>
              <a:gd name="adj" fmla="val 5128"/>
            </a:avLst>
          </a:prstGeom>
          <a:blipFill rotWithShape="1">
            <a:blip r:embed="rId5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Front" fov="0"/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!!1"/>
          <p:cNvSpPr/>
          <p:nvPr/>
        </p:nvSpPr>
        <p:spPr>
          <a:xfrm>
            <a:off x="686435" y="2478405"/>
            <a:ext cx="2832735" cy="2125980"/>
          </a:xfrm>
          <a:prstGeom prst="roundRect">
            <a:avLst>
              <a:gd name="adj" fmla="val 5128"/>
            </a:avLst>
          </a:prstGeom>
          <a:blipFill rotWithShape="1">
            <a:blip r:embed="rId6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Front" fov="0"/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  <p:bldP spid="9" grpId="0"/>
      <p:bldP spid="11" grpId="0" bldLvl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矩形 74"/>
          <p:cNvSpPr/>
          <p:nvPr/>
        </p:nvSpPr>
        <p:spPr>
          <a:xfrm>
            <a:off x="7544336" y="0"/>
            <a:ext cx="4647030" cy="6858000"/>
          </a:xfrm>
          <a:prstGeom prst="rect">
            <a:avLst/>
          </a:prstGeom>
          <a:gradFill flip="none" rotWithShape="1">
            <a:gsLst>
              <a:gs pos="0">
                <a:srgbClr val="E3C982"/>
              </a:gs>
              <a:gs pos="42100">
                <a:srgbClr val="B49256"/>
              </a:gs>
              <a:gs pos="100000">
                <a:srgbClr val="B29054"/>
              </a:gs>
            </a:gsLst>
            <a:lin ang="135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noFill/>
              <a:effectLst/>
              <a:uLnTx/>
              <a:uFillTx/>
              <a:latin typeface="方正兰亭黑简体" panose="02000000000000000000" charset="-122"/>
              <a:ea typeface="方正兰亭黑简体" panose="02000000000000000000" charset="-122"/>
              <a:cs typeface="+mn-cs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905207" y="1"/>
            <a:ext cx="4647030" cy="6858024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4210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lin ang="1350000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Ext-Normal"/>
              <a:ea typeface="OPPOSans B"/>
              <a:cs typeface="+mn-cs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38243" y="853532"/>
            <a:ext cx="267652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教学内容和目标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grpSp>
        <p:nvGrpSpPr>
          <p:cNvPr id="2" name="组合 45"/>
          <p:cNvGrpSpPr/>
          <p:nvPr/>
        </p:nvGrpSpPr>
        <p:grpSpPr>
          <a:xfrm>
            <a:off x="870791" y="2688123"/>
            <a:ext cx="6681446" cy="2397056"/>
            <a:chOff x="869951" y="2688123"/>
            <a:chExt cx="10718312" cy="2397056"/>
          </a:xfrm>
        </p:grpSpPr>
        <p:cxnSp>
          <p:nvCxnSpPr>
            <p:cNvPr id="104" name="直接连接符 103"/>
            <p:cNvCxnSpPr/>
            <p:nvPr/>
          </p:nvCxnSpPr>
          <p:spPr>
            <a:xfrm>
              <a:off x="869951" y="2688123"/>
              <a:ext cx="10718312" cy="0"/>
            </a:xfrm>
            <a:prstGeom prst="line">
              <a:avLst/>
            </a:prstGeom>
            <a:ln w="12700" cap="rnd"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接连接符 105"/>
            <p:cNvCxnSpPr/>
            <p:nvPr/>
          </p:nvCxnSpPr>
          <p:spPr>
            <a:xfrm>
              <a:off x="869951" y="3886651"/>
              <a:ext cx="10718312" cy="0"/>
            </a:xfrm>
            <a:prstGeom prst="line">
              <a:avLst/>
            </a:prstGeom>
            <a:ln w="12700" cap="rnd"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接连接符 107"/>
            <p:cNvCxnSpPr/>
            <p:nvPr/>
          </p:nvCxnSpPr>
          <p:spPr>
            <a:xfrm>
              <a:off x="869951" y="5085179"/>
              <a:ext cx="10718312" cy="0"/>
            </a:xfrm>
            <a:prstGeom prst="line">
              <a:avLst/>
            </a:prstGeom>
            <a:ln w="12700" cap="rnd"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0" name="直接连接符 109"/>
          <p:cNvCxnSpPr/>
          <p:nvPr/>
        </p:nvCxnSpPr>
        <p:spPr>
          <a:xfrm>
            <a:off x="800949" y="6283710"/>
            <a:ext cx="10786758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接连接符 111"/>
          <p:cNvCxnSpPr/>
          <p:nvPr/>
        </p:nvCxnSpPr>
        <p:spPr>
          <a:xfrm>
            <a:off x="3469391" y="1982644"/>
            <a:ext cx="8118316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组合 52"/>
          <p:cNvGrpSpPr/>
          <p:nvPr/>
        </p:nvGrpSpPr>
        <p:grpSpPr>
          <a:xfrm>
            <a:off x="745922" y="2212183"/>
            <a:ext cx="10624185" cy="521970"/>
            <a:chOff x="745067" y="2212182"/>
            <a:chExt cx="10625569" cy="521970"/>
          </a:xfrm>
        </p:grpSpPr>
        <p:sp>
          <p:nvSpPr>
            <p:cNvPr id="18" name="文本框 17"/>
            <p:cNvSpPr txBox="1"/>
            <p:nvPr/>
          </p:nvSpPr>
          <p:spPr>
            <a:xfrm>
              <a:off x="745067" y="2212182"/>
              <a:ext cx="1608029" cy="52197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>
                      <a:lumMod val="75000"/>
                    </a:prstClr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OPPOSans M" panose="00020600040101010101" pitchFamily="18" charset="-122"/>
                </a:rPr>
                <a:t>重点句型</a:t>
              </a:r>
            </a:p>
          </p:txBody>
        </p:sp>
        <p:sp>
          <p:nvSpPr>
            <p:cNvPr id="58" name="文本框 57"/>
            <p:cNvSpPr txBox="1"/>
            <p:nvPr/>
          </p:nvSpPr>
          <p:spPr>
            <a:xfrm>
              <a:off x="3148855" y="2212182"/>
              <a:ext cx="8221781" cy="36830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</a:rPr>
                <a:t>“</a:t>
              </a: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</a:rPr>
                <a:t>发烧、为、照顾、裙子、最近</a:t>
              </a:r>
              <a:r>
                <a:rPr kumimoji="0" lang="en-US" altLang="zh-CN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</a:rPr>
                <a:t>”</a:t>
              </a: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</a:rPr>
                <a:t>的词义和用法</a:t>
              </a:r>
            </a:p>
          </p:txBody>
        </p:sp>
      </p:grpSp>
      <p:grpSp>
        <p:nvGrpSpPr>
          <p:cNvPr id="4" name="组合 51"/>
          <p:cNvGrpSpPr/>
          <p:nvPr/>
        </p:nvGrpSpPr>
        <p:grpSpPr>
          <a:xfrm>
            <a:off x="745923" y="2845354"/>
            <a:ext cx="4775857" cy="725272"/>
            <a:chOff x="745067" y="2855231"/>
            <a:chExt cx="4776480" cy="725272"/>
          </a:xfrm>
        </p:grpSpPr>
        <p:sp>
          <p:nvSpPr>
            <p:cNvPr id="19" name="文本框 18"/>
            <p:cNvSpPr txBox="1"/>
            <p:nvPr/>
          </p:nvSpPr>
          <p:spPr>
            <a:xfrm>
              <a:off x="745067" y="3058533"/>
              <a:ext cx="1251748" cy="52197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>
                      <a:lumMod val="75000"/>
                    </a:prstClr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OPPOSans M" panose="00020600040101010101" pitchFamily="18" charset="-122"/>
                </a:rPr>
                <a:t>语言点</a:t>
              </a:r>
            </a:p>
          </p:txBody>
        </p:sp>
        <p:sp>
          <p:nvSpPr>
            <p:cNvPr id="59" name="文本框 58"/>
            <p:cNvSpPr txBox="1"/>
            <p:nvPr/>
          </p:nvSpPr>
          <p:spPr>
            <a:xfrm>
              <a:off x="3166660" y="2855231"/>
              <a:ext cx="2354887" cy="36830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</a:rPr>
                <a:t>（</a:t>
              </a:r>
              <a:r>
                <a:rPr lang="en-US" altLang="zh-CN" dirty="0" smtClean="0">
                  <a:solidFill>
                    <a:prstClr val="white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</a:rPr>
                <a:t>1</a:t>
              </a:r>
              <a:r>
                <a:rPr kumimoji="0" lang="zh-CN" altLang="en-US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</a:rPr>
                <a:t>）</a:t>
              </a:r>
              <a:r>
                <a:rPr kumimoji="0" lang="en-US" altLang="zh-CN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</a:rPr>
                <a:t>“</a:t>
              </a:r>
              <a:r>
                <a:rPr kumimoji="0" lang="zh-CN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</a:rPr>
                <a:t>了</a:t>
              </a:r>
              <a:r>
                <a:rPr kumimoji="0" lang="en-US" altLang="zh-CN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</a:rPr>
                <a:t>”</a:t>
              </a:r>
              <a:r>
                <a:rPr kumimoji="0" lang="zh-CN" altLang="en-US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</a:rPr>
                <a:t>表示变化</a:t>
              </a:r>
            </a:p>
          </p:txBody>
        </p:sp>
      </p:grpSp>
      <p:sp>
        <p:nvSpPr>
          <p:cNvPr id="60" name="文本框 59"/>
          <p:cNvSpPr txBox="1"/>
          <p:nvPr/>
        </p:nvSpPr>
        <p:spPr>
          <a:xfrm>
            <a:off x="3167380" y="3357245"/>
            <a:ext cx="326898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（</a:t>
            </a:r>
            <a:r>
              <a:rPr kumimoji="0" lang="en-US" altLang="zh-CN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2</a:t>
            </a: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）</a:t>
            </a:r>
            <a:r>
              <a:rPr kumimoji="0" lang="en-US" altLang="zh-CN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“</a:t>
            </a:r>
            <a:r>
              <a:rPr lang="zh-CN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越来越……</a:t>
            </a:r>
            <a:r>
              <a:rPr kumimoji="0" lang="en-US" altLang="zh-CN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”</a:t>
            </a: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表示变化</a:t>
            </a:r>
            <a:endParaRPr kumimoji="0" lang="en-US" altLang="zh-CN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746125" y="433451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POSans M" panose="00020600040101010101" pitchFamily="18" charset="-122"/>
              </a:rPr>
              <a:t>汉字</a:t>
            </a:r>
          </a:p>
        </p:txBody>
      </p:sp>
      <p:sp>
        <p:nvSpPr>
          <p:cNvPr id="62" name="文本框 61"/>
          <p:cNvSpPr txBox="1"/>
          <p:nvPr/>
        </p:nvSpPr>
        <p:spPr>
          <a:xfrm>
            <a:off x="3167201" y="4607251"/>
            <a:ext cx="726948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（</a:t>
            </a:r>
            <a:r>
              <a:rPr kumimoji="0" lang="en-US" altLang="zh-CN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2</a:t>
            </a: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）根据已学生词猜测出</a:t>
            </a:r>
            <a:r>
              <a:rPr kumimoji="0" lang="en-US" altLang="zh-CN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3</a:t>
            </a: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个旧字新词</a:t>
            </a:r>
            <a:r>
              <a:rPr kumimoji="0" lang="en-US" altLang="zh-CN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“</a:t>
            </a: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听说、有点儿、草地</a:t>
            </a:r>
            <a:r>
              <a:rPr kumimoji="0" lang="en-US" altLang="zh-CN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”</a:t>
            </a: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的意思</a:t>
            </a:r>
          </a:p>
        </p:txBody>
      </p:sp>
      <p:grpSp>
        <p:nvGrpSpPr>
          <p:cNvPr id="10" name="组合 47"/>
          <p:cNvGrpSpPr/>
          <p:nvPr/>
        </p:nvGrpSpPr>
        <p:grpSpPr>
          <a:xfrm>
            <a:off x="745923" y="5548986"/>
            <a:ext cx="7064398" cy="521970"/>
            <a:chOff x="745067" y="5598373"/>
            <a:chExt cx="7065319" cy="521970"/>
          </a:xfrm>
        </p:grpSpPr>
        <p:sp>
          <p:nvSpPr>
            <p:cNvPr id="23" name="文本框 22"/>
            <p:cNvSpPr txBox="1"/>
            <p:nvPr/>
          </p:nvSpPr>
          <p:spPr>
            <a:xfrm>
              <a:off x="745067" y="5598373"/>
              <a:ext cx="895467" cy="52197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>
                      <a:lumMod val="75000"/>
                    </a:prstClr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OPPOSans M" panose="00020600040101010101" pitchFamily="18" charset="-122"/>
                </a:rPr>
                <a:t>功能</a:t>
              </a:r>
            </a:p>
          </p:txBody>
        </p:sp>
        <p:sp>
          <p:nvSpPr>
            <p:cNvPr id="63" name="文本框 62"/>
            <p:cNvSpPr txBox="1"/>
            <p:nvPr/>
          </p:nvSpPr>
          <p:spPr>
            <a:xfrm>
              <a:off x="3169201" y="5675741"/>
              <a:ext cx="4641185" cy="36830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</a:rPr>
                <a:t>（</a:t>
              </a:r>
              <a:r>
                <a:rPr kumimoji="0" lang="en-US" altLang="zh-CN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</a:rPr>
                <a:t>1</a:t>
              </a:r>
              <a:r>
                <a:rPr kumimoji="0" lang="zh-CN" altLang="en-US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</a:rPr>
                <a:t>）用</a:t>
              </a:r>
              <a:r>
                <a:rPr kumimoji="0" lang="en-US" altLang="zh-CN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</a:rPr>
                <a:t>“</a:t>
              </a:r>
              <a:r>
                <a:rPr kumimoji="0" lang="zh-CN" altLang="en-US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</a:rPr>
                <a:t>了</a:t>
              </a:r>
              <a:r>
                <a:rPr kumimoji="0" lang="en-US" altLang="zh-CN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</a:rPr>
                <a:t>”</a:t>
              </a:r>
              <a:r>
                <a:rPr kumimoji="0" lang="zh-CN" altLang="en-US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</a:rPr>
                <a:t>和</a:t>
              </a:r>
              <a:r>
                <a:rPr kumimoji="0" lang="en-US" altLang="zh-CN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</a:rPr>
                <a:t>“</a:t>
              </a:r>
              <a:r>
                <a:rPr kumimoji="0" lang="zh-CN" altLang="en-US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</a:rPr>
                <a:t>越来越</a:t>
              </a:r>
              <a:r>
                <a:rPr kumimoji="0" lang="en-US" altLang="zh-CN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</a:rPr>
                <a:t>”</a:t>
              </a:r>
              <a:r>
                <a:rPr kumimoji="0" lang="zh-CN" altLang="en-US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</a:rPr>
                <a:t>描述事物的变化</a:t>
              </a:r>
            </a:p>
          </p:txBody>
        </p:sp>
      </p:grpSp>
      <p:sp>
        <p:nvSpPr>
          <p:cNvPr id="73" name="文本框 72"/>
          <p:cNvSpPr txBox="1"/>
          <p:nvPr/>
        </p:nvSpPr>
        <p:spPr>
          <a:xfrm>
            <a:off x="3395611" y="1357298"/>
            <a:ext cx="338328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Bold" panose="020B0800000000000000" charset="-122"/>
                <a:ea typeface="思源黑体 CN Bold" panose="020B0800000000000000" charset="-122"/>
                <a:cs typeface="+mn-cs"/>
              </a:rPr>
              <a:t>学生能够了解并掌握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Bold" panose="020B0800000000000000" charset="-122"/>
              <a:ea typeface="思源黑体 CN Bold" panose="020B0800000000000000" charset="-122"/>
              <a:cs typeface="+mn-cs"/>
            </a:endParaRPr>
          </a:p>
        </p:txBody>
      </p:sp>
      <p:grpSp>
        <p:nvGrpSpPr>
          <p:cNvPr id="13" name="组合 83"/>
          <p:cNvGrpSpPr/>
          <p:nvPr/>
        </p:nvGrpSpPr>
        <p:grpSpPr>
          <a:xfrm>
            <a:off x="7544336" y="2688123"/>
            <a:ext cx="4043371" cy="2397056"/>
            <a:chOff x="869951" y="2688123"/>
            <a:chExt cx="10718312" cy="2397056"/>
          </a:xfrm>
        </p:grpSpPr>
        <p:cxnSp>
          <p:nvCxnSpPr>
            <p:cNvPr id="85" name="直接连接符 84"/>
            <p:cNvCxnSpPr/>
            <p:nvPr/>
          </p:nvCxnSpPr>
          <p:spPr>
            <a:xfrm>
              <a:off x="869951" y="2688123"/>
              <a:ext cx="10718312" cy="0"/>
            </a:xfrm>
            <a:prstGeom prst="line">
              <a:avLst/>
            </a:prstGeom>
            <a:ln w="12700" cap="rnd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接连接符 86"/>
            <p:cNvCxnSpPr/>
            <p:nvPr/>
          </p:nvCxnSpPr>
          <p:spPr>
            <a:xfrm>
              <a:off x="869951" y="3886651"/>
              <a:ext cx="10718312" cy="0"/>
            </a:xfrm>
            <a:prstGeom prst="line">
              <a:avLst/>
            </a:prstGeom>
            <a:ln w="12700" cap="rnd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接连接符 88"/>
            <p:cNvCxnSpPr/>
            <p:nvPr/>
          </p:nvCxnSpPr>
          <p:spPr>
            <a:xfrm>
              <a:off x="869951" y="5085179"/>
              <a:ext cx="10718312" cy="0"/>
            </a:xfrm>
            <a:prstGeom prst="line">
              <a:avLst/>
            </a:prstGeom>
            <a:ln w="12700" cap="rnd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" name="图片 11" descr="C:\Users\Administrator\Desktop\我1.png我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167201" y="4076391"/>
            <a:ext cx="304038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（</a:t>
            </a:r>
            <a:r>
              <a:rPr kumimoji="0" lang="en-US" altLang="zh-CN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1</a:t>
            </a: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）</a:t>
            </a:r>
            <a:r>
              <a:rPr kumimoji="0" lang="zh-CN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了解会意字的造字方法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4" name="文本框 7"/>
          <p:cNvSpPr txBox="1"/>
          <p:nvPr/>
        </p:nvSpPr>
        <p:spPr>
          <a:xfrm>
            <a:off x="165735" y="213995"/>
            <a:ext cx="274002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 smtClean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6" name="文本框 7"/>
          <p:cNvSpPr txBox="1"/>
          <p:nvPr/>
        </p:nvSpPr>
        <p:spPr>
          <a:xfrm>
            <a:off x="237490" y="702310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 smtClean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 smtClean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725670" y="2342515"/>
            <a:ext cx="302768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28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现在是什么季节？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4725670" y="2975610"/>
            <a:ext cx="231648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28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现在是春天。</a:t>
            </a:r>
          </a:p>
        </p:txBody>
      </p:sp>
      <p:sp>
        <p:nvSpPr>
          <p:cNvPr id="2" name="!!1"/>
          <p:cNvSpPr/>
          <p:nvPr/>
        </p:nvSpPr>
        <p:spPr>
          <a:xfrm>
            <a:off x="686435" y="1459230"/>
            <a:ext cx="2832735" cy="2125980"/>
          </a:xfrm>
          <a:prstGeom prst="roundRect">
            <a:avLst>
              <a:gd name="adj" fmla="val 5128"/>
            </a:avLst>
          </a:prstGeom>
          <a:blipFill rotWithShape="1">
            <a:blip r:embed="rId5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Front" fov="0"/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!!1"/>
          <p:cNvSpPr/>
          <p:nvPr/>
        </p:nvSpPr>
        <p:spPr>
          <a:xfrm>
            <a:off x="686435" y="4045585"/>
            <a:ext cx="2832735" cy="2125980"/>
          </a:xfrm>
          <a:prstGeom prst="roundRect">
            <a:avLst>
              <a:gd name="adj" fmla="val 5128"/>
            </a:avLst>
          </a:prstGeom>
          <a:blipFill rotWithShape="1">
            <a:blip r:embed="rId6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Front" fov="0"/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4725670" y="4241800"/>
            <a:ext cx="231648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28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因为花开</a:t>
            </a:r>
            <a:r>
              <a:rPr lang="zh-CN" altLang="en-US" sz="280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了</a:t>
            </a:r>
            <a:r>
              <a:rPr lang="zh-CN" altLang="en-US" sz="28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。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4725670" y="3608705"/>
            <a:ext cx="160528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28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为什么？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11" grpId="0" bldLvl="0" animBg="1"/>
      <p:bldP spid="12" grpId="0"/>
      <p:bldP spid="1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组合 74"/>
          <p:cNvGrpSpPr/>
          <p:nvPr/>
        </p:nvGrpSpPr>
        <p:grpSpPr>
          <a:xfrm>
            <a:off x="173625" y="1209415"/>
            <a:ext cx="11706225" cy="1628140"/>
            <a:chOff x="-1702618" y="510727"/>
            <a:chExt cx="11706225" cy="1628140"/>
          </a:xfrm>
        </p:grpSpPr>
        <p:sp>
          <p:nvSpPr>
            <p:cNvPr id="73" name="文本框 72"/>
            <p:cNvSpPr txBox="1"/>
            <p:nvPr/>
          </p:nvSpPr>
          <p:spPr>
            <a:xfrm>
              <a:off x="-419283" y="1062542"/>
              <a:ext cx="10422890" cy="1014730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A80023"/>
              </a:solidFill>
            </a:ln>
          </p:spPr>
          <p:txBody>
            <a:bodyPr wrap="square" rtlCol="0"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altLang="zh-CN" sz="2400" dirty="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SimSun" panose="02010600030101010101" pitchFamily="2" charset="-122"/>
                </a:rPr>
                <a:t> Xiǎo shí hòu wǒ bù xǐ huān hē niú nǎi, xiàn zài                                           </a:t>
              </a:r>
            </a:p>
            <a:p>
              <a:pPr marL="0" marR="0" lvl="0" indent="0" algn="l" defTabSz="914400" rtl="0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3600" b="1" noProof="0" dirty="0" smtClean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小时候我不喜欢喝牛奶，现在</a:t>
              </a:r>
              <a:r>
                <a:rPr lang="en-US" altLang="zh-CN" sz="3600" b="1" noProof="0" dirty="0" smtClean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____________</a:t>
              </a:r>
              <a:r>
                <a:rPr lang="zh-CN" altLang="en-US" sz="3600" b="1" noProof="0" dirty="0" smtClean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。</a:t>
              </a:r>
              <a:endParaRPr lang="zh-CN" altLang="en-US" sz="3600" b="1" noProof="0" dirty="0" smtClean="0">
                <a:ln>
                  <a:noFill/>
                </a:ln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  <p:pic>
          <p:nvPicPr>
            <p:cNvPr id="74" name="图片 73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-1702618" y="510727"/>
              <a:ext cx="1628140" cy="1628140"/>
            </a:xfrm>
            <a:prstGeom prst="rect">
              <a:avLst/>
            </a:prstGeom>
          </p:spPr>
        </p:pic>
      </p:grpSp>
      <p:sp>
        <p:nvSpPr>
          <p:cNvPr id="3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173625" y="3011545"/>
            <a:ext cx="11706225" cy="1628140"/>
            <a:chOff x="-2011863" y="588197"/>
            <a:chExt cx="11706225" cy="1628140"/>
          </a:xfrm>
        </p:grpSpPr>
        <p:sp>
          <p:nvSpPr>
            <p:cNvPr id="30" name="文本框 29"/>
            <p:cNvSpPr txBox="1"/>
            <p:nvPr/>
          </p:nvSpPr>
          <p:spPr>
            <a:xfrm>
              <a:off x="-728528" y="1062542"/>
              <a:ext cx="10422890" cy="1014730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A80023"/>
              </a:solidFill>
            </a:ln>
          </p:spPr>
          <p:txBody>
            <a:bodyPr wrap="square" rtlCol="0"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sz="2400" dirty="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SimSun" panose="02010600030101010101" pitchFamily="2" charset="-122"/>
                </a:rPr>
                <a:t> Q</a:t>
              </a:r>
              <a:r>
                <a:rPr sz="2400" dirty="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SimSun" panose="02010600030101010101" pitchFamily="2" charset="-122"/>
                </a:rPr>
                <a:t>ù nián wǒ </a:t>
              </a:r>
              <a:r>
                <a:rPr lang="en-US" sz="2400" dirty="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SimSun" panose="02010600030101010101" pitchFamily="2" charset="-122"/>
                </a:rPr>
                <a:t>b</a:t>
              </a:r>
              <a:r>
                <a:rPr sz="2400" dirty="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SimSun" panose="02010600030101010101" pitchFamily="2" charset="-122"/>
                </a:rPr>
                <a:t>ú huì shuō </a:t>
              </a:r>
              <a:r>
                <a:rPr lang="en-US" sz="2400" dirty="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SimSun" panose="02010600030101010101" pitchFamily="2" charset="-122"/>
                </a:rPr>
                <a:t>H</a:t>
              </a:r>
              <a:r>
                <a:rPr sz="2400" dirty="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SimSun" panose="02010600030101010101" pitchFamily="2" charset="-122"/>
                </a:rPr>
                <a:t>àn yǔ</a:t>
              </a:r>
              <a:r>
                <a:rPr lang="en-US" sz="2400" dirty="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SimSun" panose="02010600030101010101" pitchFamily="2" charset="-122"/>
                </a:rPr>
                <a:t>, </a:t>
              </a:r>
              <a:r>
                <a:rPr sz="2400" dirty="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SimSun" panose="02010600030101010101" pitchFamily="2" charset="-122"/>
                </a:rPr>
                <a:t>xiàn zài</a:t>
              </a:r>
            </a:p>
            <a:p>
              <a:pPr algn="l">
                <a:lnSpc>
                  <a:spcPct val="100000"/>
                </a:lnSpc>
              </a:pPr>
              <a:r>
                <a:rPr lang="zh-CN" altLang="en-US" sz="3600" b="1" noProof="0" dirty="0" smtClean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去年我不会说汉语，现在</a:t>
              </a:r>
              <a:r>
                <a:rPr lang="en-US" altLang="zh-CN" sz="3600" b="1" noProof="0" dirty="0" smtClean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__________</a:t>
              </a:r>
              <a:r>
                <a:rPr lang="zh-CN" altLang="en-US" sz="3600" b="1" noProof="0" dirty="0" smtClean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。</a:t>
              </a:r>
              <a:endParaRPr lang="zh-CN" altLang="en-US" sz="3600" b="1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华文细黑" panose="02010600040101010101" pitchFamily="2" charset="-122"/>
              </a:endParaRPr>
            </a:p>
          </p:txBody>
        </p:sp>
        <p:pic>
          <p:nvPicPr>
            <p:cNvPr id="31" name="图片 30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-2011863" y="588197"/>
              <a:ext cx="1628140" cy="1628140"/>
            </a:xfrm>
            <a:prstGeom prst="rect">
              <a:avLst/>
            </a:prstGeom>
          </p:spPr>
        </p:pic>
      </p:grpSp>
      <p:sp>
        <p:nvSpPr>
          <p:cNvPr id="36" name="文本框 35"/>
          <p:cNvSpPr txBox="1"/>
          <p:nvPr/>
        </p:nvSpPr>
        <p:spPr>
          <a:xfrm>
            <a:off x="7847330" y="2020570"/>
            <a:ext cx="1995170" cy="7683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4400" b="1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喜欢了</a:t>
            </a:r>
          </a:p>
        </p:txBody>
      </p:sp>
      <p:sp>
        <p:nvSpPr>
          <p:cNvPr id="38" name="文本框 37"/>
          <p:cNvSpPr txBox="1"/>
          <p:nvPr/>
        </p:nvSpPr>
        <p:spPr>
          <a:xfrm>
            <a:off x="7046595" y="3762375"/>
            <a:ext cx="1594485" cy="7683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4400" b="1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会了</a:t>
            </a:r>
          </a:p>
        </p:txBody>
      </p:sp>
      <p:grpSp>
        <p:nvGrpSpPr>
          <p:cNvPr id="19" name="组合 18"/>
          <p:cNvGrpSpPr/>
          <p:nvPr/>
        </p:nvGrpSpPr>
        <p:grpSpPr>
          <a:xfrm>
            <a:off x="173625" y="4782560"/>
            <a:ext cx="11706225" cy="1628140"/>
            <a:chOff x="-2011863" y="588197"/>
            <a:chExt cx="11706225" cy="1628140"/>
          </a:xfrm>
        </p:grpSpPr>
        <p:sp>
          <p:nvSpPr>
            <p:cNvPr id="20" name="文本框 19"/>
            <p:cNvSpPr txBox="1"/>
            <p:nvPr/>
          </p:nvSpPr>
          <p:spPr>
            <a:xfrm>
              <a:off x="-728528" y="1062542"/>
              <a:ext cx="10422890" cy="1014730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A80023"/>
              </a:solidFill>
            </a:ln>
          </p:spPr>
          <p:txBody>
            <a:bodyPr wrap="square" rtlCol="0"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altLang="zh-CN" sz="2400" dirty="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SimSun" panose="02010600030101010101" pitchFamily="2" charset="-122"/>
                </a:rPr>
                <a:t> Shàng ge xīng qī tiān qì hěn rè, zhè ge xīng qī</a:t>
              </a:r>
            </a:p>
            <a:p>
              <a:pPr algn="l">
                <a:lnSpc>
                  <a:spcPct val="100000"/>
                </a:lnSpc>
              </a:pPr>
              <a:r>
                <a:rPr lang="zh-CN" altLang="en-US" sz="3600" b="1" noProof="0" dirty="0" smtClean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上个星期天气很热，这个星期</a:t>
              </a:r>
              <a:r>
                <a:rPr lang="en-US" altLang="zh-CN" sz="3600" b="1" noProof="0" dirty="0" smtClean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__________________</a:t>
              </a:r>
              <a:r>
                <a:rPr lang="zh-CN" altLang="en-US" sz="3600" b="1" noProof="0" dirty="0" smtClean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。</a:t>
              </a:r>
              <a:endParaRPr lang="zh-CN" altLang="en-US" sz="3600" b="1" noProof="0" dirty="0" smtClean="0">
                <a:ln>
                  <a:noFill/>
                </a:ln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  <p:pic>
          <p:nvPicPr>
            <p:cNvPr id="21" name="图片 20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-2011863" y="588197"/>
              <a:ext cx="1628140" cy="1628140"/>
            </a:xfrm>
            <a:prstGeom prst="rect">
              <a:avLst/>
            </a:prstGeom>
          </p:spPr>
        </p:pic>
      </p:grpSp>
      <p:sp>
        <p:nvSpPr>
          <p:cNvPr id="22" name="文本框 21"/>
          <p:cNvSpPr txBox="1"/>
          <p:nvPr/>
        </p:nvSpPr>
        <p:spPr>
          <a:xfrm>
            <a:off x="7949565" y="5516880"/>
            <a:ext cx="3459480" cy="7683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4400" b="1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冷了</a:t>
            </a:r>
            <a:r>
              <a:rPr lang="en-US" altLang="zh-CN" sz="4400" b="1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/</a:t>
            </a:r>
            <a:r>
              <a:rPr lang="zh-CN" altLang="en-US" sz="4400" b="1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不热了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8" grpId="0"/>
      <p:bldP spid="2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7"/>
          <p:cNvSpPr txBox="1"/>
          <p:nvPr/>
        </p:nvSpPr>
        <p:spPr>
          <a:xfrm>
            <a:off x="165735" y="213995"/>
            <a:ext cx="1129157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语言点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2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：越来越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+Adj/Mental V</a:t>
            </a: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641604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Language Point 2</a:t>
            </a:r>
            <a:r>
              <a:rPr lang="zh-CN" alt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：</a:t>
            </a: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The Structure“越来越+Adj/Mental V”</a:t>
            </a:r>
          </a:p>
        </p:txBody>
      </p:sp>
      <p:pic>
        <p:nvPicPr>
          <p:cNvPr id="3" name="图片 2" descr="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graphicFrame>
        <p:nvGraphicFramePr>
          <p:cNvPr id="4" name="表格 3"/>
          <p:cNvGraphicFramePr>
            <a:graphicFrameLocks noGrp="1"/>
          </p:cNvGraphicFramePr>
          <p:nvPr>
            <p:custDataLst>
              <p:tags r:id="rId2"/>
            </p:custDataLst>
          </p:nvPr>
        </p:nvGraphicFramePr>
        <p:xfrm>
          <a:off x="321945" y="2781935"/>
          <a:ext cx="11351895" cy="45402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518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84225">
                <a:tc>
                  <a:txBody>
                    <a:bodyPr/>
                    <a:lstStyle/>
                    <a:p>
                      <a:pPr marL="0" marR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2800" b="1" dirty="0">
                          <a:solidFill>
                            <a:schemeClr val="bg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</a:rPr>
                        <a:t>For example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B8975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96950">
                <a:tc>
                  <a:txBody>
                    <a:bodyPr/>
                    <a:lstStyle/>
                    <a:p>
                      <a:pPr algn="ctr"/>
                      <a:r>
                        <a:rPr sz="3200" dirty="0" err="1">
                          <a:latin typeface="华文细黑" panose="02010600040101010101" pitchFamily="2" charset="-122"/>
                          <a:ea typeface="华文细黑" panose="02010600040101010101" pitchFamily="2" charset="-122"/>
                          <a:sym typeface="+mn-ea"/>
                        </a:rPr>
                        <a:t>我</a:t>
                      </a:r>
                      <a:r>
                        <a:rPr sz="3200" dirty="0" err="1">
                          <a:solidFill>
                            <a:srgbClr val="FF2600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sym typeface="+mn-ea"/>
                        </a:rPr>
                        <a:t>越来越</a:t>
                      </a:r>
                      <a:r>
                        <a:rPr lang="zh-CN" sz="3200" dirty="0" err="1">
                          <a:solidFill>
                            <a:srgbClr val="0433FF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sym typeface="+mn-ea"/>
                        </a:rPr>
                        <a:t>高</a:t>
                      </a:r>
                      <a:r>
                        <a:rPr sz="3200" dirty="0" err="1">
                          <a:latin typeface="华文细黑" panose="02010600040101010101" pitchFamily="2" charset="-122"/>
                          <a:ea typeface="华文细黑" panose="02010600040101010101" pitchFamily="2" charset="-122"/>
                          <a:sym typeface="+mn-ea"/>
                        </a:rPr>
                        <a:t>了</a:t>
                      </a:r>
                      <a:r>
                        <a:rPr sz="3200" dirty="0"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华文细黑" panose="02010600040101010101" pitchFamily="2" charset="-122"/>
                        </a:rPr>
                        <a:t>。</a:t>
                      </a:r>
                      <a:endParaRPr lang="zh-CN" altLang="en-US" sz="3200" b="1" dirty="0">
                        <a:latin typeface="华文细黑" panose="02010600040101010101" pitchFamily="2" charset="-122"/>
                        <a:ea typeface="华文细黑" panose="02010600040101010101" pitchFamily="2" charset="-122"/>
                        <a:cs typeface="华文细黑" panose="02010600040101010101" pitchFamily="2" charset="-122"/>
                        <a:sym typeface="+mn-ea"/>
                      </a:endParaRPr>
                    </a:p>
                  </a:txBody>
                  <a:tcPr anchor="ctr"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58B6E5">
                        <a:alpha val="22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02030">
                <a:tc>
                  <a:txBody>
                    <a:bodyPr/>
                    <a:lstStyle/>
                    <a:p>
                      <a:pPr lvl="0" algn="ctr"/>
                      <a:r>
                        <a:rPr lang="zh-CN" sz="3200" dirty="0"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华文细黑" panose="02010600040101010101" pitchFamily="2" charset="-122"/>
                        </a:rPr>
                        <a:t>她变得</a:t>
                      </a:r>
                      <a:r>
                        <a:rPr lang="zh-CN" sz="3200" dirty="0">
                          <a:solidFill>
                            <a:srgbClr val="FF0000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华文细黑" panose="02010600040101010101" pitchFamily="2" charset="-122"/>
                        </a:rPr>
                        <a:t>越来越</a:t>
                      </a:r>
                      <a:r>
                        <a:rPr lang="zh-CN" sz="3200" dirty="0" err="1">
                          <a:solidFill>
                            <a:srgbClr val="0433FF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sym typeface="华文细黑" panose="02010600040101010101" pitchFamily="2" charset="-122"/>
                        </a:rPr>
                        <a:t>开朗</a:t>
                      </a:r>
                      <a:r>
                        <a:rPr lang="zh-CN" sz="3200" dirty="0"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华文细黑" panose="02010600040101010101" pitchFamily="2" charset="-122"/>
                        </a:rPr>
                        <a:t>了。</a:t>
                      </a:r>
                      <a:endParaRPr lang="zh-CN" sz="3200" b="1" dirty="0">
                        <a:latin typeface="华文细黑" panose="02010600040101010101" pitchFamily="2" charset="-122"/>
                        <a:ea typeface="华文细黑" panose="02010600040101010101" pitchFamily="2" charset="-122"/>
                        <a:cs typeface="华文细黑" panose="02010600040101010101" pitchFamily="2" charset="-122"/>
                        <a:sym typeface="华文细黑" panose="02010600040101010101" pitchFamily="2" charset="-122"/>
                      </a:endParaRPr>
                    </a:p>
                  </a:txBody>
                  <a:tcPr anchor="ctr">
                    <a:solidFill>
                      <a:srgbClr val="E2AEAB">
                        <a:alpha val="22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38225">
                <a:tc>
                  <a:txBody>
                    <a:bodyPr/>
                    <a:lstStyle/>
                    <a:p>
                      <a:pPr lvl="0" algn="ctr"/>
                      <a:r>
                        <a:rPr lang="zh-CN" sz="3200"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华文细黑" panose="02010600040101010101" pitchFamily="2" charset="-122"/>
                        </a:rPr>
                        <a:t>哥哥</a:t>
                      </a:r>
                      <a:r>
                        <a:rPr lang="zh-CN" sz="3200" dirty="0">
                          <a:solidFill>
                            <a:srgbClr val="FF0000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华文细黑" panose="02010600040101010101" pitchFamily="2" charset="-122"/>
                        </a:rPr>
                        <a:t>越来越</a:t>
                      </a:r>
                      <a:r>
                        <a:rPr lang="zh-CN" sz="3200" dirty="0" err="1">
                          <a:solidFill>
                            <a:srgbClr val="0433FF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sym typeface="华文细黑" panose="02010600040101010101" pitchFamily="2" charset="-122"/>
                        </a:rPr>
                        <a:t>喜欢</a:t>
                      </a:r>
                      <a:r>
                        <a:rPr lang="zh-CN" sz="3200"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华文细黑" panose="02010600040101010101" pitchFamily="2" charset="-122"/>
                        </a:rPr>
                        <a:t>做饭了。</a:t>
                      </a:r>
                    </a:p>
                  </a:txBody>
                  <a:tcPr anchor="ctr">
                    <a:solidFill>
                      <a:srgbClr val="D3EA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9" name="圆角矩形 8"/>
          <p:cNvSpPr/>
          <p:nvPr/>
        </p:nvSpPr>
        <p:spPr>
          <a:xfrm>
            <a:off x="356870" y="1555750"/>
            <a:ext cx="4737100" cy="852170"/>
          </a:xfrm>
          <a:prstGeom prst="roundRect">
            <a:avLst>
              <a:gd name="adj" fmla="val 47532"/>
            </a:avLst>
          </a:prstGeom>
          <a:solidFill>
            <a:srgbClr val="4E98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圆角矩形 13"/>
          <p:cNvSpPr/>
          <p:nvPr/>
        </p:nvSpPr>
        <p:spPr>
          <a:xfrm>
            <a:off x="356870" y="1558290"/>
            <a:ext cx="4737100" cy="852170"/>
          </a:xfrm>
          <a:prstGeom prst="roundRect">
            <a:avLst>
              <a:gd name="adj" fmla="val 4753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5" name="组合 14"/>
          <p:cNvGrpSpPr/>
          <p:nvPr/>
        </p:nvGrpSpPr>
        <p:grpSpPr>
          <a:xfrm>
            <a:off x="356870" y="1558290"/>
            <a:ext cx="852170" cy="889000"/>
            <a:chOff x="584" y="3246"/>
            <a:chExt cx="1342" cy="1400"/>
          </a:xfrm>
        </p:grpSpPr>
        <p:sp>
          <p:nvSpPr>
            <p:cNvPr id="17" name="椭圆 16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58B6E5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8" name="图片 17" descr="我卡通1压缩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19" name="文本框 7"/>
          <p:cNvSpPr txBox="1"/>
          <p:nvPr/>
        </p:nvSpPr>
        <p:spPr>
          <a:xfrm>
            <a:off x="524510" y="1665605"/>
            <a:ext cx="4819650" cy="52197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algn="l" defTabSz="914400">
              <a:buClrTx/>
              <a:buSzTx/>
              <a:buFontTx/>
              <a:buNone/>
              <a:defRPr/>
            </a:pPr>
            <a:r>
              <a:rPr lang="zh-CN" sz="2800" b="1" dirty="0" smtClean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越来越</a:t>
            </a:r>
            <a:r>
              <a:rPr lang="en-US" altLang="zh-CN" sz="2800" b="1" dirty="0" smtClean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+</a:t>
            </a:r>
            <a:r>
              <a:rPr lang="zh-CN" altLang="en-US" sz="2800" b="1" dirty="0" smtClean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形容词（</a:t>
            </a:r>
            <a:r>
              <a:rPr lang="en-US" altLang="zh-CN" sz="2800" b="1" dirty="0" smtClean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adj.)</a:t>
            </a:r>
          </a:p>
        </p:txBody>
      </p:sp>
      <p:sp>
        <p:nvSpPr>
          <p:cNvPr id="24" name="圆角矩形 23"/>
          <p:cNvSpPr/>
          <p:nvPr/>
        </p:nvSpPr>
        <p:spPr>
          <a:xfrm>
            <a:off x="5426075" y="1558290"/>
            <a:ext cx="5889625" cy="852170"/>
          </a:xfrm>
          <a:prstGeom prst="roundRect">
            <a:avLst>
              <a:gd name="adj" fmla="val 47532"/>
            </a:avLst>
          </a:prstGeom>
          <a:solidFill>
            <a:srgbClr val="4E98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圆角矩形 24"/>
          <p:cNvSpPr/>
          <p:nvPr/>
        </p:nvSpPr>
        <p:spPr>
          <a:xfrm>
            <a:off x="5426075" y="1558290"/>
            <a:ext cx="5889625" cy="852170"/>
          </a:xfrm>
          <a:prstGeom prst="roundRect">
            <a:avLst>
              <a:gd name="adj" fmla="val 4753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6" name="组合 25"/>
          <p:cNvGrpSpPr/>
          <p:nvPr/>
        </p:nvGrpSpPr>
        <p:grpSpPr>
          <a:xfrm>
            <a:off x="5426075" y="1560830"/>
            <a:ext cx="852170" cy="889000"/>
            <a:chOff x="584" y="3246"/>
            <a:chExt cx="1342" cy="1400"/>
          </a:xfrm>
        </p:grpSpPr>
        <p:sp>
          <p:nvSpPr>
            <p:cNvPr id="27" name="椭圆 26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58B6E5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8" name="图片 27" descr="我卡通1压缩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29" name="文本框 7"/>
          <p:cNvSpPr txBox="1"/>
          <p:nvPr/>
        </p:nvSpPr>
        <p:spPr>
          <a:xfrm>
            <a:off x="6008370" y="1701800"/>
            <a:ext cx="5706745" cy="46037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algn="l" defTabSz="914400">
              <a:buClrTx/>
              <a:buSzTx/>
              <a:buFontTx/>
              <a:buNone/>
              <a:defRPr/>
            </a:pPr>
            <a:r>
              <a:rPr lang="zh-CN" altLang="en-US" sz="2400" b="1" dirty="0" smtClean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越来越</a:t>
            </a:r>
            <a:r>
              <a:rPr lang="en-US" altLang="zh-CN" sz="2400" b="1" dirty="0" smtClean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+</a:t>
            </a:r>
            <a:r>
              <a:rPr lang="zh-CN" altLang="en-US" sz="2400" b="1" dirty="0" smtClean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心里动词（</a:t>
            </a:r>
            <a:r>
              <a:rPr lang="en-US" altLang="zh-CN" sz="2400" b="1" dirty="0" smtClean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mental V.)</a:t>
            </a:r>
          </a:p>
        </p:txBody>
      </p:sp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833333 0 L 0.32349 -0.00351852 " pathEditMode="relative" rAng="0" ptsTypes="">
                                      <p:cBhvr>
                                        <p:cTn id="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700" y="-2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11823 -0.00240741 " pathEditMode="relative" rAng="0" ptsTypes="">
                                      <p:cBhvr>
                                        <p:cTn id="1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500" y="-10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ldLvl="0" animBg="1"/>
      <p:bldP spid="25" grpId="0" bldLvl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4" name="文本框 7"/>
          <p:cNvSpPr txBox="1"/>
          <p:nvPr/>
        </p:nvSpPr>
        <p:spPr>
          <a:xfrm>
            <a:off x="165735" y="213995"/>
            <a:ext cx="274002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 smtClean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6" name="文本框 7"/>
          <p:cNvSpPr txBox="1"/>
          <p:nvPr/>
        </p:nvSpPr>
        <p:spPr>
          <a:xfrm>
            <a:off x="237490" y="702310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 smtClean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 smtClean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440805" y="2955925"/>
            <a:ext cx="516128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 sz="28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HSK1~3</a:t>
            </a:r>
            <a:r>
              <a:rPr lang="zh-CN" altLang="en-US" sz="28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级需要掌握的生词多吗？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6440805" y="3589020"/>
            <a:ext cx="498348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 sz="28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1</a:t>
            </a:r>
            <a:r>
              <a:rPr lang="zh-CN" sz="28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级不多，</a:t>
            </a:r>
            <a:r>
              <a:rPr lang="en-US" altLang="zh-CN" sz="28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2</a:t>
            </a:r>
            <a:r>
              <a:rPr lang="zh-CN" altLang="en-US" sz="28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级还可以，</a:t>
            </a:r>
            <a:r>
              <a:rPr lang="en-US" altLang="zh-CN" sz="28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3</a:t>
            </a:r>
            <a:r>
              <a:rPr lang="zh-CN" altLang="en-US" sz="28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级多。</a:t>
            </a:r>
          </a:p>
        </p:txBody>
      </p:sp>
      <p:graphicFrame>
        <p:nvGraphicFramePr>
          <p:cNvPr id="10" name="图表 9"/>
          <p:cNvGraphicFramePr/>
          <p:nvPr/>
        </p:nvGraphicFramePr>
        <p:xfrm>
          <a:off x="700405" y="1459230"/>
          <a:ext cx="5161915" cy="43668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4" name="文本框 13"/>
          <p:cNvSpPr txBox="1"/>
          <p:nvPr/>
        </p:nvSpPr>
        <p:spPr>
          <a:xfrm>
            <a:off x="6440805" y="4222115"/>
            <a:ext cx="267208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sz="28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生词</a:t>
            </a:r>
            <a:r>
              <a:rPr lang="zh-CN" sz="280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越来越</a:t>
            </a:r>
            <a:r>
              <a:rPr lang="zh-CN" sz="280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多</a:t>
            </a:r>
            <a:r>
              <a:rPr lang="zh-CN" altLang="en-US" sz="28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。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14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4" name="文本框 7"/>
          <p:cNvSpPr txBox="1"/>
          <p:nvPr/>
        </p:nvSpPr>
        <p:spPr>
          <a:xfrm>
            <a:off x="165735" y="213995"/>
            <a:ext cx="274002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 smtClean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6" name="文本框 7"/>
          <p:cNvSpPr txBox="1"/>
          <p:nvPr/>
        </p:nvSpPr>
        <p:spPr>
          <a:xfrm>
            <a:off x="237490" y="702310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 smtClean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 smtClean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974465" y="2536190"/>
            <a:ext cx="267208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28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你有什么希望？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3974465" y="3169285"/>
            <a:ext cx="373888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sz="28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我希望</a:t>
            </a:r>
            <a:r>
              <a:rPr lang="en-US" altLang="zh-CN" sz="28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……</a:t>
            </a:r>
            <a:r>
              <a:rPr lang="zh-CN" altLang="en-US" sz="280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越来越</a:t>
            </a:r>
            <a:r>
              <a:rPr lang="en-US" altLang="zh-CN" sz="28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……</a:t>
            </a:r>
          </a:p>
        </p:txBody>
      </p:sp>
      <p:sp>
        <p:nvSpPr>
          <p:cNvPr id="2" name="!!1"/>
          <p:cNvSpPr/>
          <p:nvPr/>
        </p:nvSpPr>
        <p:spPr>
          <a:xfrm>
            <a:off x="686435" y="2364105"/>
            <a:ext cx="2832735" cy="2125980"/>
          </a:xfrm>
          <a:prstGeom prst="roundRect">
            <a:avLst>
              <a:gd name="adj" fmla="val 5128"/>
            </a:avLst>
          </a:prstGeom>
          <a:blipFill rotWithShape="1">
            <a:blip r:embed="rId5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Front" fov="0"/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7"/>
          <p:cNvSpPr txBox="1"/>
          <p:nvPr/>
        </p:nvSpPr>
        <p:spPr>
          <a:xfrm>
            <a:off x="165735" y="213995"/>
            <a:ext cx="304482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1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：在小丽家</a:t>
            </a:r>
          </a:p>
        </p:txBody>
      </p:sp>
      <p:sp>
        <p:nvSpPr>
          <p:cNvPr id="22" name="文本框 7"/>
          <p:cNvSpPr txBox="1"/>
          <p:nvPr/>
        </p:nvSpPr>
        <p:spPr>
          <a:xfrm>
            <a:off x="237490" y="702310"/>
            <a:ext cx="307086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1  At Xiaoli’s home</a:t>
            </a:r>
          </a:p>
        </p:txBody>
      </p:sp>
      <p:grpSp>
        <p:nvGrpSpPr>
          <p:cNvPr id="75" name="组合 74"/>
          <p:cNvGrpSpPr/>
          <p:nvPr/>
        </p:nvGrpSpPr>
        <p:grpSpPr>
          <a:xfrm>
            <a:off x="2433003" y="385185"/>
            <a:ext cx="7905750" cy="3066415"/>
            <a:chOff x="-1496243" y="303082"/>
            <a:chExt cx="7905750" cy="3066415"/>
          </a:xfrm>
        </p:grpSpPr>
        <p:sp>
          <p:nvSpPr>
            <p:cNvPr id="73" name="文本框 72"/>
            <p:cNvSpPr txBox="1"/>
            <p:nvPr/>
          </p:nvSpPr>
          <p:spPr>
            <a:xfrm>
              <a:off x="-1496243" y="1062542"/>
              <a:ext cx="7327265" cy="2306955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A80023"/>
              </a:solidFill>
            </a:ln>
          </p:spPr>
          <p:txBody>
            <a:bodyPr wrap="square" rtlCol="0">
              <a:spAutoFit/>
            </a:bodyPr>
            <a:lstStyle/>
            <a:p>
              <a:pPr algn="ctr" fontAlgn="auto">
                <a:lnSpc>
                  <a:spcPct val="150000"/>
                </a:lnSpc>
              </a:pPr>
              <a:r>
                <a:rPr lang="zh-CN" sz="24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女的（小丽）怎么了</a:t>
              </a:r>
              <a:r>
                <a:rPr lang="zh-CN" altLang="en-US" sz="24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？</a:t>
              </a:r>
            </a:p>
            <a:p>
              <a:pPr algn="ctr" fontAlgn="auto">
                <a:lnSpc>
                  <a:spcPct val="150000"/>
                </a:lnSpc>
              </a:pPr>
              <a:r>
                <a:rPr lang="zh-CN" altLang="en-US" sz="24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小丽的身体怎么样？</a:t>
              </a:r>
            </a:p>
            <a:p>
              <a:pPr algn="ctr" fontAlgn="auto">
                <a:lnSpc>
                  <a:spcPct val="150000"/>
                </a:lnSpc>
              </a:pPr>
              <a:r>
                <a:rPr lang="zh-CN" sz="24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男的为小丽买了什么</a:t>
              </a:r>
              <a:r>
                <a:rPr lang="zh-CN" altLang="en-US" sz="24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？</a:t>
              </a:r>
            </a:p>
            <a:p>
              <a:pPr algn="ctr" fontAlgn="auto">
                <a:lnSpc>
                  <a:spcPct val="150000"/>
                </a:lnSpc>
              </a:pPr>
              <a:r>
                <a:rPr lang="zh-CN" altLang="en-US" sz="24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小丽为什么不喝？</a:t>
              </a:r>
            </a:p>
          </p:txBody>
        </p:sp>
        <p:pic>
          <p:nvPicPr>
            <p:cNvPr id="74" name="图片 73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4781367" y="303082"/>
              <a:ext cx="1628140" cy="1628140"/>
            </a:xfrm>
            <a:prstGeom prst="rect">
              <a:avLst/>
            </a:prstGeom>
          </p:spPr>
        </p:pic>
      </p:grpSp>
      <p:sp>
        <p:nvSpPr>
          <p:cNvPr id="8" name="文本框 7"/>
          <p:cNvSpPr txBox="1"/>
          <p:nvPr/>
        </p:nvSpPr>
        <p:spPr>
          <a:xfrm>
            <a:off x="3385820" y="233680"/>
            <a:ext cx="5325110" cy="73723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/>
            <a:r>
              <a:rPr lang="zh-CN" altLang="en-US" sz="24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楷体" panose="02010600040101010101" charset="-122"/>
              </a:rPr>
              <a:t>听对话，回答问题。</a:t>
            </a:r>
          </a:p>
          <a:p>
            <a:pPr algn="ctr"/>
            <a:r>
              <a:rPr lang="zh-CN" altLang="en-US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Listen to the dialogue and answer the questions.</a:t>
            </a:r>
          </a:p>
        </p:txBody>
      </p:sp>
      <p:pic>
        <p:nvPicPr>
          <p:cNvPr id="4" name="图片 3" descr="D:\Desktop\课件图片\bf04466ab8992a7512dbe7fe63fb665.pngbf04466ab8992a7512dbe7fe63fb665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3933190" y="3729038"/>
            <a:ext cx="4324985" cy="2482215"/>
          </a:xfrm>
          <a:prstGeom prst="rect">
            <a:avLst/>
          </a:prstGeom>
        </p:spPr>
      </p:pic>
      <p:pic>
        <p:nvPicPr>
          <p:cNvPr id="5" name="05-1">
            <a:hlinkClick r:id="" action="ppaction://media"/>
          </p:cNvPr>
          <p:cNvPicPr/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258175" y="3451860"/>
            <a:ext cx="1174115" cy="130683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audio>
              <p:cMediaNode>
                <p:cTn id="2" fill="hold" display="1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735070" y="28575"/>
            <a:ext cx="8518525" cy="69856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fontAlgn="auto">
              <a:lnSpc>
                <a:spcPct val="200000"/>
              </a:lnSpc>
              <a:defRPr sz="1800"/>
            </a:pPr>
            <a:r>
              <a:rPr sz="3200">
                <a:sym typeface="+mn-ea"/>
              </a:rPr>
              <a:t>朋友</a:t>
            </a:r>
            <a:r>
              <a:rPr sz="3200">
                <a:sym typeface="华文细黑" panose="02010600040101010101" pitchFamily="2" charset="-122"/>
              </a:rPr>
              <a:t>：我听说你身体不舒服，怎么了？</a:t>
            </a:r>
          </a:p>
          <a:p>
            <a:pPr lvl="0" fontAlgn="auto">
              <a:lnSpc>
                <a:spcPct val="200000"/>
              </a:lnSpc>
              <a:defRPr sz="1800"/>
            </a:pPr>
            <a:r>
              <a:rPr sz="3200"/>
              <a:t>小丽：</a:t>
            </a:r>
            <a:r>
              <a:rPr sz="3200">
                <a:solidFill>
                  <a:srgbClr val="FF0000"/>
                </a:solidFill>
                <a:sym typeface="+mn-ea"/>
              </a:rPr>
              <a:t>前几天有点儿发烧</a:t>
            </a:r>
            <a:r>
              <a:rPr sz="3200">
                <a:sym typeface="+mn-ea"/>
              </a:rPr>
              <a:t>，</a:t>
            </a:r>
            <a:r>
              <a:rPr sz="3200">
                <a:solidFill>
                  <a:srgbClr val="FF0000"/>
                </a:solidFill>
                <a:sym typeface="+mn-ea"/>
              </a:rPr>
              <a:t>现在好多了</a:t>
            </a:r>
            <a:r>
              <a:rPr sz="3200">
                <a:sym typeface="华文细黑" panose="02010600040101010101" pitchFamily="2" charset="-122"/>
              </a:rPr>
              <a:t>。</a:t>
            </a:r>
            <a:endParaRPr sz="3200"/>
          </a:p>
          <a:p>
            <a:pPr lvl="0" fontAlgn="auto">
              <a:lnSpc>
                <a:spcPct val="200000"/>
              </a:lnSpc>
              <a:defRPr sz="1800"/>
            </a:pPr>
            <a:r>
              <a:rPr sz="3200">
                <a:sym typeface="+mn-ea"/>
              </a:rPr>
              <a:t>朋友</a:t>
            </a:r>
            <a:r>
              <a:rPr sz="3200"/>
              <a:t>：</a:t>
            </a:r>
            <a:r>
              <a:rPr sz="3200">
                <a:sym typeface="华文细黑" panose="02010600040101010101" pitchFamily="2" charset="-122"/>
              </a:rPr>
              <a:t>喝杯茶吧，这是我为你买的</a:t>
            </a:r>
          </a:p>
          <a:p>
            <a:pPr lvl="0" fontAlgn="auto">
              <a:lnSpc>
                <a:spcPct val="200000"/>
              </a:lnSpc>
              <a:defRPr sz="1800"/>
            </a:pPr>
            <a:r>
              <a:rPr sz="3200">
                <a:sym typeface="华文细黑" panose="02010600040101010101" pitchFamily="2" charset="-122"/>
              </a:rPr>
              <a:t>           </a:t>
            </a:r>
            <a:r>
              <a:rPr sz="3200">
                <a:solidFill>
                  <a:srgbClr val="FF0000"/>
                </a:solidFill>
                <a:sym typeface="华文细黑" panose="02010600040101010101" pitchFamily="2" charset="-122"/>
              </a:rPr>
              <a:t>绿茶</a:t>
            </a:r>
            <a:r>
              <a:rPr sz="3200">
                <a:sym typeface="华文细黑" panose="02010600040101010101" pitchFamily="2" charset="-122"/>
              </a:rPr>
              <a:t>，很不错。</a:t>
            </a:r>
            <a:endParaRPr sz="3200"/>
          </a:p>
          <a:p>
            <a:pPr lvl="0">
              <a:lnSpc>
                <a:spcPct val="200000"/>
              </a:lnSpc>
            </a:pPr>
            <a:r>
              <a:rPr sz="3200"/>
              <a:t>小丽：</a:t>
            </a:r>
            <a:r>
              <a:rPr sz="3200">
                <a:sym typeface="+mn-ea"/>
              </a:rPr>
              <a:t>谢谢，</a:t>
            </a:r>
            <a:r>
              <a:rPr sz="3200">
                <a:solidFill>
                  <a:srgbClr val="FF0000"/>
                </a:solidFill>
                <a:sym typeface="+mn-ea"/>
              </a:rPr>
              <a:t>我要吃药，不喝茶了</a:t>
            </a:r>
            <a:r>
              <a:rPr sz="3200">
                <a:sym typeface="+mn-ea"/>
              </a:rPr>
              <a:t>。</a:t>
            </a:r>
            <a:endParaRPr sz="3200"/>
          </a:p>
          <a:p>
            <a:pPr lvl="0">
              <a:lnSpc>
                <a:spcPct val="200000"/>
              </a:lnSpc>
            </a:pPr>
            <a:r>
              <a:rPr sz="3200">
                <a:sym typeface="+mn-ea"/>
              </a:rPr>
              <a:t>朋友：</a:t>
            </a:r>
            <a:r>
              <a:rPr sz="3200">
                <a:sym typeface="华文细黑" panose="02010600040101010101" pitchFamily="2" charset="-122"/>
              </a:rPr>
              <a:t>那喝杯水吧。</a:t>
            </a:r>
          </a:p>
          <a:p>
            <a:pPr lvl="0">
              <a:lnSpc>
                <a:spcPct val="200000"/>
              </a:lnSpc>
            </a:pPr>
            <a:r>
              <a:rPr sz="3200">
                <a:sym typeface="+mn-ea"/>
              </a:rPr>
              <a:t>小丽：好的。</a:t>
            </a:r>
            <a:endParaRPr sz="3200">
              <a:solidFill>
                <a:schemeClr val="tx1"/>
              </a:solidFill>
              <a:sym typeface="华文细黑" panose="0201060004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735070" y="1069340"/>
            <a:ext cx="787336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X</a:t>
            </a:r>
            <a:r>
              <a:rPr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iǎo lì</a:t>
            </a:r>
            <a:r>
              <a:rPr lang="en-US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: Q</a:t>
            </a:r>
            <a:r>
              <a:rPr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ián jǐ tiān yǒu diǎnr fā shāo</a:t>
            </a:r>
            <a:r>
              <a:rPr lang="en-US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, </a:t>
            </a:r>
            <a:r>
              <a:rPr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xiàn zài hǎo duō le</a:t>
            </a:r>
            <a:r>
              <a:rPr lang="en-US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.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3735070" y="157480"/>
            <a:ext cx="837120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16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p</a:t>
            </a:r>
            <a:r>
              <a:rPr sz="16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éng y</a:t>
            </a:r>
            <a:r>
              <a:rPr lang="en-US" sz="16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o</a:t>
            </a:r>
            <a:r>
              <a:rPr sz="16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u</a:t>
            </a:r>
            <a:r>
              <a:rPr lang="en-US" sz="16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:</a:t>
            </a:r>
            <a:r>
              <a:rPr sz="16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lang="en-US" sz="16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W</a:t>
            </a:r>
            <a:r>
              <a:rPr sz="16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ǒ tīng shuō nǐ shēn tǐ bù shū f</a:t>
            </a:r>
            <a:r>
              <a:rPr lang="en-US" sz="16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u, </a:t>
            </a:r>
            <a:r>
              <a:rPr sz="16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zěn me le</a:t>
            </a:r>
            <a:r>
              <a:rPr lang="en-US" sz="16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?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3735070" y="3054350"/>
            <a:ext cx="844359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en-US" sz="16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           lǜ chá, hěn bú cuò.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3735070" y="2087880"/>
            <a:ext cx="838263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16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p</a:t>
            </a:r>
            <a:r>
              <a:rPr sz="16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éng y</a:t>
            </a:r>
            <a:r>
              <a:rPr lang="en-US" sz="16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o</a:t>
            </a:r>
            <a:r>
              <a:rPr sz="16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u</a:t>
            </a:r>
            <a:r>
              <a:rPr lang="en-US" sz="16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:</a:t>
            </a:r>
            <a:r>
              <a:rPr sz="16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lang="en-US" sz="16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H</a:t>
            </a:r>
            <a:r>
              <a:rPr sz="16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</a:rPr>
              <a:t>ē bēi chá b</a:t>
            </a:r>
            <a:r>
              <a:rPr lang="en-US" sz="16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</a:rPr>
              <a:t>a, </a:t>
            </a:r>
            <a:r>
              <a:rPr sz="16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</a:rPr>
              <a:t>zhè shì wǒ w</a:t>
            </a:r>
            <a:r>
              <a:rPr lang="en-US" sz="16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</a:rPr>
              <a:t>è</a:t>
            </a:r>
            <a:r>
              <a:rPr sz="16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</a:rPr>
              <a:t>i nǐ mǎi de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3735070" y="5912485"/>
            <a:ext cx="79000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X</a:t>
            </a:r>
            <a:r>
              <a:rPr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iǎo lì</a:t>
            </a:r>
            <a:r>
              <a:rPr lang="en-US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: Hǎo de.</a:t>
            </a:r>
          </a:p>
        </p:txBody>
      </p:sp>
      <p:pic>
        <p:nvPicPr>
          <p:cNvPr id="2" name="图片 1" descr="D:\Desktop\课件图片\bf04466ab8992a7512dbe7fe63fb665.pngbf04466ab8992a7512dbe7fe63fb665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37490" y="2466023"/>
            <a:ext cx="3357245" cy="1926590"/>
          </a:xfrm>
          <a:prstGeom prst="rect">
            <a:avLst/>
          </a:prstGeom>
          <a:blipFill dpi="0" rotWithShape="1">
            <a:blip r:embed="rId7"/>
            <a:srcRect/>
            <a:stretch>
              <a:fillRect b="-11000"/>
            </a:stretch>
          </a:blipFill>
          <a:ln w="38100">
            <a:solidFill>
              <a:srgbClr val="F2C366"/>
            </a:solidFill>
          </a:ln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</p:pic>
      <p:sp>
        <p:nvSpPr>
          <p:cNvPr id="3" name="文本框 7"/>
          <p:cNvSpPr txBox="1"/>
          <p:nvPr/>
        </p:nvSpPr>
        <p:spPr>
          <a:xfrm>
            <a:off x="165735" y="213995"/>
            <a:ext cx="304482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1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：在小丽家</a:t>
            </a:r>
          </a:p>
        </p:txBody>
      </p:sp>
      <p:sp>
        <p:nvSpPr>
          <p:cNvPr id="6" name="文本框 7"/>
          <p:cNvSpPr txBox="1"/>
          <p:nvPr/>
        </p:nvSpPr>
        <p:spPr>
          <a:xfrm>
            <a:off x="237490" y="702310"/>
            <a:ext cx="307086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2  At Xiaoli’s home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3735070" y="5008245"/>
            <a:ext cx="79000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p</a:t>
            </a:r>
            <a:r>
              <a:rPr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éng y</a:t>
            </a:r>
            <a:r>
              <a:rPr lang="en-US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o</a:t>
            </a:r>
            <a:r>
              <a:rPr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u</a:t>
            </a:r>
            <a:r>
              <a:rPr lang="en-US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:</a:t>
            </a:r>
            <a:r>
              <a:rPr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lang="en-US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N</a:t>
            </a:r>
            <a:r>
              <a:rPr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</a:rPr>
              <a:t>à hē bēi shuǐ b</a:t>
            </a:r>
            <a:r>
              <a:rPr lang="en-US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</a:rPr>
              <a:t>a.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3735070" y="4015740"/>
            <a:ext cx="79000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X</a:t>
            </a:r>
            <a:r>
              <a:rPr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iǎo lì</a:t>
            </a:r>
            <a:r>
              <a:rPr lang="en-US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: X</a:t>
            </a:r>
            <a:r>
              <a:rPr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iè xi</a:t>
            </a:r>
            <a:r>
              <a:rPr lang="en-US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e, </a:t>
            </a:r>
            <a:r>
              <a:rPr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wǒ yào chī yào</a:t>
            </a:r>
            <a:r>
              <a:rPr lang="en-US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, </a:t>
            </a:r>
            <a:r>
              <a:rPr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bù hē chá le</a:t>
            </a:r>
            <a:r>
              <a:rPr lang="en-US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.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1" grpId="0"/>
      <p:bldP spid="12" grpId="0"/>
      <p:bldP spid="14" grpId="0"/>
      <p:bldP spid="13" grpId="0"/>
      <p:bldP spid="16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7"/>
          <p:cNvSpPr txBox="1"/>
          <p:nvPr/>
        </p:nvSpPr>
        <p:spPr>
          <a:xfrm>
            <a:off x="165735" y="213995"/>
            <a:ext cx="256857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判断对错</a:t>
            </a:r>
          </a:p>
        </p:txBody>
      </p:sp>
      <p:sp>
        <p:nvSpPr>
          <p:cNvPr id="22" name="文本框 7"/>
          <p:cNvSpPr txBox="1"/>
          <p:nvPr/>
        </p:nvSpPr>
        <p:spPr>
          <a:xfrm>
            <a:off x="237490" y="702310"/>
            <a:ext cx="6200140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True or false</a:t>
            </a:r>
          </a:p>
        </p:txBody>
      </p:sp>
      <p:sp>
        <p:nvSpPr>
          <p:cNvPr id="3" name="圆角矩形 2"/>
          <p:cNvSpPr/>
          <p:nvPr/>
        </p:nvSpPr>
        <p:spPr>
          <a:xfrm>
            <a:off x="805815" y="1362075"/>
            <a:ext cx="11247755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圆角矩形 1"/>
          <p:cNvSpPr/>
          <p:nvPr/>
        </p:nvSpPr>
        <p:spPr>
          <a:xfrm>
            <a:off x="821055" y="1362075"/>
            <a:ext cx="11233785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/>
          <p:cNvGrpSpPr/>
          <p:nvPr/>
        </p:nvGrpSpPr>
        <p:grpSpPr>
          <a:xfrm>
            <a:off x="818515" y="1374775"/>
            <a:ext cx="852170" cy="889000"/>
            <a:chOff x="584" y="3246"/>
            <a:chExt cx="1342" cy="1400"/>
          </a:xfrm>
        </p:grpSpPr>
        <p:sp>
          <p:nvSpPr>
            <p:cNvPr id="26" name="椭圆 25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7" name="图片 26" descr="我卡通1压缩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31" name="文本框 7"/>
          <p:cNvSpPr txBox="1"/>
          <p:nvPr/>
        </p:nvSpPr>
        <p:spPr>
          <a:xfrm>
            <a:off x="1583690" y="1414145"/>
            <a:ext cx="8658860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Calibri" panose="020F0502020204030204"/>
              </a:rPr>
              <a:t>小丽前几天生病了</a:t>
            </a:r>
            <a:r>
              <a:rPr 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。</a:t>
            </a:r>
          </a:p>
        </p:txBody>
      </p:sp>
      <p:sp>
        <p:nvSpPr>
          <p:cNvPr id="19" name="圆角矩形 18"/>
          <p:cNvSpPr/>
          <p:nvPr/>
        </p:nvSpPr>
        <p:spPr>
          <a:xfrm>
            <a:off x="821055" y="2667635"/>
            <a:ext cx="1123315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圆角矩形 19"/>
          <p:cNvSpPr/>
          <p:nvPr/>
        </p:nvSpPr>
        <p:spPr>
          <a:xfrm>
            <a:off x="821690" y="2686050"/>
            <a:ext cx="11233150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3" name="组合 22"/>
          <p:cNvGrpSpPr/>
          <p:nvPr/>
        </p:nvGrpSpPr>
        <p:grpSpPr>
          <a:xfrm>
            <a:off x="821055" y="2670175"/>
            <a:ext cx="852170" cy="889000"/>
            <a:chOff x="584" y="3246"/>
            <a:chExt cx="1342" cy="1400"/>
          </a:xfrm>
        </p:grpSpPr>
        <p:sp>
          <p:nvSpPr>
            <p:cNvPr id="24" name="椭圆 23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5" name="图片 24" descr="我卡通1压缩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28" name="文本框 7"/>
          <p:cNvSpPr txBox="1"/>
          <p:nvPr/>
        </p:nvSpPr>
        <p:spPr>
          <a:xfrm>
            <a:off x="1586230" y="2709545"/>
            <a:ext cx="10467340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现在小丽的身体比前几天舒服多了。</a:t>
            </a:r>
          </a:p>
        </p:txBody>
      </p:sp>
      <p:sp>
        <p:nvSpPr>
          <p:cNvPr id="29" name="圆角矩形 28"/>
          <p:cNvSpPr/>
          <p:nvPr/>
        </p:nvSpPr>
        <p:spPr>
          <a:xfrm>
            <a:off x="821055" y="3999865"/>
            <a:ext cx="1123315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圆角矩形 29"/>
          <p:cNvSpPr/>
          <p:nvPr/>
        </p:nvSpPr>
        <p:spPr>
          <a:xfrm>
            <a:off x="821055" y="4002405"/>
            <a:ext cx="11233150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2" name="组合 31"/>
          <p:cNvGrpSpPr/>
          <p:nvPr/>
        </p:nvGrpSpPr>
        <p:grpSpPr>
          <a:xfrm>
            <a:off x="821055" y="4002405"/>
            <a:ext cx="852170" cy="889000"/>
            <a:chOff x="584" y="3246"/>
            <a:chExt cx="1342" cy="1400"/>
          </a:xfrm>
        </p:grpSpPr>
        <p:sp>
          <p:nvSpPr>
            <p:cNvPr id="33" name="椭圆 32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4" name="图片 33" descr="我卡通1压缩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35" name="文本框 7"/>
          <p:cNvSpPr txBox="1"/>
          <p:nvPr/>
        </p:nvSpPr>
        <p:spPr>
          <a:xfrm>
            <a:off x="1586230" y="4041775"/>
            <a:ext cx="9917430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朋友给小丽买了红茶。</a:t>
            </a:r>
          </a:p>
        </p:txBody>
      </p:sp>
      <p:sp>
        <p:nvSpPr>
          <p:cNvPr id="4" name="圆角矩形 3"/>
          <p:cNvSpPr/>
          <p:nvPr/>
        </p:nvSpPr>
        <p:spPr>
          <a:xfrm>
            <a:off x="741045" y="5195570"/>
            <a:ext cx="1123315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圆角矩形 4"/>
          <p:cNvSpPr/>
          <p:nvPr/>
        </p:nvSpPr>
        <p:spPr>
          <a:xfrm>
            <a:off x="741045" y="5198110"/>
            <a:ext cx="11233150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6"/>
          <p:cNvGrpSpPr/>
          <p:nvPr/>
        </p:nvGrpSpPr>
        <p:grpSpPr>
          <a:xfrm>
            <a:off x="741045" y="5198110"/>
            <a:ext cx="852170" cy="889000"/>
            <a:chOff x="584" y="3246"/>
            <a:chExt cx="1342" cy="1400"/>
          </a:xfrm>
        </p:grpSpPr>
        <p:sp>
          <p:nvSpPr>
            <p:cNvPr id="8" name="椭圆 7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9" name="图片 8" descr="我卡通1压缩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10" name="文本框 7"/>
          <p:cNvSpPr txBox="1"/>
          <p:nvPr/>
        </p:nvSpPr>
        <p:spPr>
          <a:xfrm>
            <a:off x="1506220" y="5237480"/>
            <a:ext cx="9917430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小丽不喜欢喝茶，所以喝了杯水。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3438 -0.00611111 L 0.848437 -0.00675926 " pathEditMode="relative" rAng="0" ptsTypes="">
                                      <p:cBhvr>
                                        <p:cTn id="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900" y="-1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3438 -0.00611111 L 0.845156 -0.00342593 " pathEditMode="relative" rAng="0" ptsTypes="">
                                      <p:cBhvr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900" y="20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63541 -0.00611111 L 0.84724 9.25926e-05 " pathEditMode="relative" rAng="0" ptsTypes="">
                                      <p:cBhvr>
                                        <p:cTn id="2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200" y="300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63541 -0.00611111 L 0.84724 9.25926e-05 " pathEditMode="relative" rAng="0" ptsTypes="">
                                      <p:cBhvr>
                                        <p:cTn id="3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200" y="300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3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4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20" grpId="0" bldLvl="0" animBg="1"/>
      <p:bldP spid="30" grpId="0" bldLvl="0" animBg="1"/>
      <p:bldP spid="5" grpId="0" bldLvl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7"/>
          <p:cNvSpPr txBox="1"/>
          <p:nvPr/>
        </p:nvSpPr>
        <p:spPr>
          <a:xfrm>
            <a:off x="165735" y="213995"/>
            <a:ext cx="268732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2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：打电话</a:t>
            </a:r>
          </a:p>
        </p:txBody>
      </p:sp>
      <p:sp>
        <p:nvSpPr>
          <p:cNvPr id="22" name="文本框 7"/>
          <p:cNvSpPr txBox="1"/>
          <p:nvPr/>
        </p:nvSpPr>
        <p:spPr>
          <a:xfrm>
            <a:off x="237490" y="702310"/>
            <a:ext cx="249428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2  On the phone</a:t>
            </a:r>
          </a:p>
        </p:txBody>
      </p:sp>
      <p:grpSp>
        <p:nvGrpSpPr>
          <p:cNvPr id="75" name="组合 74"/>
          <p:cNvGrpSpPr/>
          <p:nvPr/>
        </p:nvGrpSpPr>
        <p:grpSpPr>
          <a:xfrm>
            <a:off x="2037398" y="535680"/>
            <a:ext cx="9118600" cy="2601595"/>
            <a:chOff x="-1891848" y="453577"/>
            <a:chExt cx="9118600" cy="2601595"/>
          </a:xfrm>
        </p:grpSpPr>
        <p:sp>
          <p:nvSpPr>
            <p:cNvPr id="73" name="文本框 72"/>
            <p:cNvSpPr txBox="1"/>
            <p:nvPr/>
          </p:nvSpPr>
          <p:spPr>
            <a:xfrm>
              <a:off x="-1891848" y="1301937"/>
              <a:ext cx="8300720" cy="1753235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A80023"/>
              </a:solidFill>
            </a:ln>
          </p:spPr>
          <p:txBody>
            <a:bodyPr wrap="square" rtlCol="0">
              <a:spAutoFit/>
            </a:bodyPr>
            <a:lstStyle/>
            <a:p>
              <a:pPr algn="ctr" fontAlgn="auto">
                <a:lnSpc>
                  <a:spcPct val="150000"/>
                </a:lnSpc>
              </a:pPr>
              <a:r>
                <a:rPr lang="zh-CN" altLang="en-US" sz="24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第一个人（周太太）为什么说</a:t>
              </a:r>
              <a:r>
                <a:rPr lang="en-US" altLang="zh-CN" sz="24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“</a:t>
              </a:r>
              <a:r>
                <a:rPr lang="zh-CN" altLang="en-US" sz="24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对不起</a:t>
              </a:r>
              <a:r>
                <a:rPr lang="en-US" altLang="zh-CN" sz="24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”</a:t>
              </a:r>
              <a:r>
                <a:rPr lang="zh-CN" altLang="en-US" sz="24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？</a:t>
              </a:r>
            </a:p>
            <a:p>
              <a:pPr algn="ctr" fontAlgn="auto">
                <a:lnSpc>
                  <a:spcPct val="150000"/>
                </a:lnSpc>
              </a:pPr>
              <a:r>
                <a:rPr lang="zh-CN" altLang="en-US" sz="24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周太太为什么不能出去玩儿？</a:t>
              </a:r>
            </a:p>
            <a:p>
              <a:pPr algn="ctr" fontAlgn="auto">
                <a:lnSpc>
                  <a:spcPct val="150000"/>
                </a:lnSpc>
              </a:pPr>
              <a:r>
                <a:rPr lang="zh-CN" altLang="en-US" sz="24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周太太的儿子身体怎么样了？</a:t>
              </a:r>
            </a:p>
          </p:txBody>
        </p:sp>
        <p:pic>
          <p:nvPicPr>
            <p:cNvPr id="74" name="图片 73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5598612" y="453577"/>
              <a:ext cx="1628140" cy="1628140"/>
            </a:xfrm>
            <a:prstGeom prst="rect">
              <a:avLst/>
            </a:prstGeom>
          </p:spPr>
        </p:pic>
      </p:grpSp>
      <p:sp>
        <p:nvSpPr>
          <p:cNvPr id="5" name="文本框 4"/>
          <p:cNvSpPr txBox="1"/>
          <p:nvPr/>
        </p:nvSpPr>
        <p:spPr>
          <a:xfrm>
            <a:off x="3385820" y="233680"/>
            <a:ext cx="5325110" cy="73723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/>
            <a:r>
              <a:rPr lang="zh-CN" altLang="en-US" sz="24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楷体" panose="02010600040101010101" charset="-122"/>
              </a:rPr>
              <a:t>听对话，回答问题。</a:t>
            </a:r>
          </a:p>
          <a:p>
            <a:pPr algn="ctr"/>
            <a:r>
              <a:rPr lang="zh-CN" altLang="en-US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Listen to the dialogue and answer the questions.</a:t>
            </a:r>
          </a:p>
        </p:txBody>
      </p:sp>
      <p:pic>
        <p:nvPicPr>
          <p:cNvPr id="4" name="图片 3" descr="D:\Desktop\课件图片\e0eb832a73031541a13e63bc14c8c2d.pnge0eb832a73031541a13e63bc14c8c2d"/>
          <p:cNvPicPr>
            <a:picLocks noChangeAspect="1"/>
          </p:cNvPicPr>
          <p:nvPr/>
        </p:nvPicPr>
        <p:blipFill>
          <a:blip r:embed="rId6">
            <a:clrChange>
              <a:clrFrom>
                <a:srgbClr val="EFEFEF">
                  <a:alpha val="100000"/>
                </a:srgbClr>
              </a:clrFrom>
              <a:clrTo>
                <a:srgbClr val="EFEFEF">
                  <a:alpha val="100000"/>
                  <a:alpha val="0"/>
                </a:srgbClr>
              </a:clrTo>
            </a:clrChange>
          </a:blip>
          <a:srcRect/>
          <a:stretch>
            <a:fillRect/>
          </a:stretch>
        </p:blipFill>
        <p:spPr>
          <a:xfrm>
            <a:off x="4339590" y="3287395"/>
            <a:ext cx="2905760" cy="2732405"/>
          </a:xfrm>
          <a:prstGeom prst="rect">
            <a:avLst/>
          </a:prstGeom>
        </p:spPr>
      </p:pic>
      <p:pic>
        <p:nvPicPr>
          <p:cNvPr id="6" name="05-2">
            <a:hlinkClick r:id="" action="ppaction://media"/>
          </p:cNvPr>
          <p:cNvPicPr/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791450" y="3137535"/>
            <a:ext cx="984250" cy="106172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audio>
              <p:cMediaNode>
                <p:cTn id="2" fill="hold" display="1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724275" y="1232535"/>
            <a:ext cx="8518525" cy="52622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 fontAlgn="auto">
              <a:lnSpc>
                <a:spcPct val="200000"/>
              </a:lnSpc>
            </a:pPr>
            <a:r>
              <a:rPr sz="2800">
                <a:sym typeface="+mn-ea"/>
              </a:rPr>
              <a:t>周太太：对不起，</a:t>
            </a:r>
            <a:r>
              <a:rPr sz="2800">
                <a:solidFill>
                  <a:srgbClr val="FF0000"/>
                </a:solidFill>
                <a:sym typeface="+mn-ea"/>
              </a:rPr>
              <a:t>我明天不能和你们出去玩儿了</a:t>
            </a:r>
            <a:r>
              <a:rPr sz="2800">
                <a:sym typeface="+mn-ea"/>
              </a:rPr>
              <a:t>。</a:t>
            </a:r>
            <a:endParaRPr sz="2800"/>
          </a:p>
          <a:p>
            <a:pPr algn="l" fontAlgn="auto">
              <a:lnSpc>
                <a:spcPct val="200000"/>
              </a:lnSpc>
            </a:pPr>
            <a:r>
              <a:rPr sz="2800">
                <a:sym typeface="华文细黑" panose="02010600040101010101" pitchFamily="2" charset="-122"/>
              </a:rPr>
              <a:t>张太太：为什么？怎么了？</a:t>
            </a:r>
            <a:endParaRPr sz="2800">
              <a:solidFill>
                <a:schemeClr val="tx1"/>
              </a:solidFill>
              <a:sym typeface="SimSun" panose="02010600030101010101" pitchFamily="2" charset="-122"/>
            </a:endParaRPr>
          </a:p>
          <a:p>
            <a:pPr lvl="0" fontAlgn="auto">
              <a:lnSpc>
                <a:spcPct val="200000"/>
              </a:lnSpc>
              <a:defRPr sz="1800"/>
            </a:pPr>
            <a:r>
              <a:rPr sz="2800">
                <a:sym typeface="+mn-ea"/>
              </a:rPr>
              <a:t>周太太：</a:t>
            </a:r>
            <a:r>
              <a:rPr sz="2800">
                <a:solidFill>
                  <a:srgbClr val="FF0000"/>
                </a:solidFill>
                <a:sym typeface="+mn-ea"/>
              </a:rPr>
              <a:t>我儿子生病了，我要在家照顾他</a:t>
            </a:r>
            <a:r>
              <a:rPr sz="2800">
                <a:sym typeface="+mn-ea"/>
              </a:rPr>
              <a:t>。</a:t>
            </a:r>
          </a:p>
          <a:p>
            <a:pPr lvl="0" fontAlgn="auto">
              <a:lnSpc>
                <a:spcPct val="200000"/>
              </a:lnSpc>
              <a:defRPr sz="1800"/>
            </a:pPr>
            <a:r>
              <a:rPr sz="2800">
                <a:sym typeface="华文细黑" panose="02010600040101010101" pitchFamily="2" charset="-122"/>
              </a:rPr>
              <a:t>张太太：他吃药了吗？要不要去医院？</a:t>
            </a:r>
            <a:endParaRPr sz="2800">
              <a:sym typeface="+mn-ea"/>
            </a:endParaRPr>
          </a:p>
          <a:p>
            <a:pPr lvl="0">
              <a:lnSpc>
                <a:spcPct val="200000"/>
              </a:lnSpc>
              <a:defRPr sz="1800"/>
            </a:pPr>
            <a:r>
              <a:rPr sz="2800">
                <a:sym typeface="+mn-ea"/>
              </a:rPr>
              <a:t>周太太：</a:t>
            </a:r>
            <a:r>
              <a:rPr sz="2400">
                <a:sym typeface="+mn-ea"/>
              </a:rPr>
              <a:t>不用去医院，</a:t>
            </a:r>
            <a:r>
              <a:rPr sz="2400">
                <a:solidFill>
                  <a:srgbClr val="FF0000"/>
                </a:solidFill>
                <a:sym typeface="+mn-ea"/>
              </a:rPr>
              <a:t>昨天吃了感冒药，现在好一些了</a:t>
            </a:r>
            <a:r>
              <a:rPr sz="2400">
                <a:sym typeface="+mn-ea"/>
              </a:rPr>
              <a:t>。</a:t>
            </a:r>
          </a:p>
          <a:p>
            <a:pPr lvl="0">
              <a:lnSpc>
                <a:spcPct val="200000"/>
              </a:lnSpc>
              <a:defRPr sz="1800"/>
            </a:pPr>
            <a:r>
              <a:rPr sz="2800">
                <a:sym typeface="华文细黑" panose="02010600040101010101" pitchFamily="2" charset="-122"/>
              </a:rPr>
              <a:t>张太太：那我们下次再一起出去玩儿吧。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3810000" y="1295400"/>
            <a:ext cx="8382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en-US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Z</a:t>
            </a:r>
            <a:r>
              <a:rPr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hōu tài t</a:t>
            </a:r>
            <a:r>
              <a:rPr lang="en-US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a</a:t>
            </a:r>
            <a:r>
              <a:rPr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i</a:t>
            </a:r>
            <a:r>
              <a:rPr lang="en-US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: D</a:t>
            </a:r>
            <a:r>
              <a:rPr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uì b</a:t>
            </a:r>
            <a:r>
              <a:rPr lang="en-US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u</a:t>
            </a:r>
            <a:r>
              <a:rPr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qǐ</a:t>
            </a:r>
            <a:r>
              <a:rPr lang="en-US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, </a:t>
            </a:r>
            <a:r>
              <a:rPr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wǒ míng tiān bù néng hé nǐ m</a:t>
            </a:r>
            <a:r>
              <a:rPr lang="en-US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e</a:t>
            </a:r>
            <a:r>
              <a:rPr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n chū qù wánr le</a:t>
            </a:r>
            <a:r>
              <a:rPr lang="en-US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.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3808730" y="2190750"/>
            <a:ext cx="734187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en-US" sz="16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Z</a:t>
            </a:r>
            <a:r>
              <a:rPr sz="16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hāng tài t</a:t>
            </a:r>
            <a:r>
              <a:rPr lang="en-US" sz="16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a</a:t>
            </a:r>
            <a:r>
              <a:rPr sz="16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i</a:t>
            </a:r>
            <a:r>
              <a:rPr lang="en-US" sz="16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: W</a:t>
            </a:r>
            <a:r>
              <a:rPr sz="16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èi shén me</a:t>
            </a:r>
            <a:r>
              <a:rPr lang="en-US" sz="16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? Z</a:t>
            </a:r>
            <a:r>
              <a:rPr sz="16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ěn me le</a:t>
            </a:r>
            <a:r>
              <a:rPr lang="en-US" sz="16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?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3810000" y="3022600"/>
            <a:ext cx="787336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en-US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Z</a:t>
            </a:r>
            <a:r>
              <a:rPr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hōu tài t</a:t>
            </a:r>
            <a:r>
              <a:rPr lang="en-US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a</a:t>
            </a:r>
            <a:r>
              <a:rPr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i</a:t>
            </a:r>
            <a:r>
              <a:rPr lang="en-US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: W</a:t>
            </a:r>
            <a:r>
              <a:rPr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ǒ ér z</a:t>
            </a:r>
            <a:r>
              <a:rPr lang="en-US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i</a:t>
            </a:r>
            <a:r>
              <a:rPr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shēng bìng le</a:t>
            </a:r>
            <a:r>
              <a:rPr lang="en-US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, </a:t>
            </a:r>
            <a:r>
              <a:rPr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wǒ yào zài jiā zhào gù tā</a:t>
            </a:r>
            <a:r>
              <a:rPr lang="en-US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.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3809365" y="3854450"/>
            <a:ext cx="919861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en-US" sz="16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Z</a:t>
            </a:r>
            <a:r>
              <a:rPr sz="16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hāng tài t</a:t>
            </a:r>
            <a:r>
              <a:rPr lang="en-US" sz="16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a</a:t>
            </a:r>
            <a:r>
              <a:rPr sz="16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i</a:t>
            </a:r>
            <a:r>
              <a:rPr lang="en-US" sz="16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: T</a:t>
            </a:r>
            <a:r>
              <a:rPr sz="1600">
                <a:solidFill>
                  <a:schemeClr val="bg1">
                    <a:lumMod val="65000"/>
                  </a:schemeClr>
                </a:solidFill>
                <a:effectLst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</a:rPr>
              <a:t>ā chī yào le ma</a:t>
            </a:r>
            <a:r>
              <a:rPr lang="en-US" sz="1600">
                <a:solidFill>
                  <a:schemeClr val="bg1">
                    <a:lumMod val="65000"/>
                  </a:schemeClr>
                </a:solidFill>
                <a:effectLst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</a:rPr>
              <a:t>? Y</a:t>
            </a:r>
            <a:r>
              <a:rPr sz="1600">
                <a:solidFill>
                  <a:schemeClr val="bg1">
                    <a:lumMod val="65000"/>
                  </a:schemeClr>
                </a:solidFill>
                <a:effectLst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</a:rPr>
              <a:t>ào b</a:t>
            </a:r>
            <a:r>
              <a:rPr lang="en-US" sz="1600">
                <a:solidFill>
                  <a:schemeClr val="bg1">
                    <a:lumMod val="65000"/>
                  </a:schemeClr>
                </a:solidFill>
                <a:effectLst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</a:rPr>
              <a:t>ú</a:t>
            </a:r>
            <a:r>
              <a:rPr sz="1600">
                <a:solidFill>
                  <a:schemeClr val="bg1">
                    <a:lumMod val="65000"/>
                  </a:schemeClr>
                </a:solidFill>
                <a:effectLst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</a:rPr>
              <a:t> yào qù yī yuàn</a:t>
            </a:r>
            <a:r>
              <a:rPr lang="en-US" sz="1600">
                <a:solidFill>
                  <a:schemeClr val="bg1">
                    <a:lumMod val="65000"/>
                  </a:schemeClr>
                </a:solidFill>
                <a:effectLst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</a:rPr>
              <a:t>?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3136265" y="4749800"/>
            <a:ext cx="90430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en-US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Z</a:t>
            </a:r>
            <a:r>
              <a:rPr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hōu tài t</a:t>
            </a:r>
            <a:r>
              <a:rPr lang="en-US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a</a:t>
            </a:r>
            <a:r>
              <a:rPr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i</a:t>
            </a:r>
            <a:r>
              <a:rPr lang="en-US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: </a:t>
            </a:r>
            <a:r>
              <a:rPr lang="en-US" sz="16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Bú yòng qù yī yuàn, zuó tiān chī le gǎn mào yào, xiàn zài hǎo yì xiē le</a:t>
            </a:r>
            <a:r>
              <a:rPr lang="en-US" altLang="zh-CN" sz="16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.</a:t>
            </a:r>
          </a:p>
        </p:txBody>
      </p:sp>
      <p:pic>
        <p:nvPicPr>
          <p:cNvPr id="7" name="图片 6" descr="D:\Desktop\课件图片\e0eb832a73031541a13e63bc14c8c2d.pnge0eb832a73031541a13e63bc14c8c2d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86410" y="2722880"/>
            <a:ext cx="2413000" cy="2164715"/>
          </a:xfrm>
          <a:prstGeom prst="rect">
            <a:avLst/>
          </a:prstGeom>
          <a:blipFill dpi="0" rotWithShape="1">
            <a:blip r:embed="rId6"/>
            <a:srcRect/>
            <a:stretch>
              <a:fillRect b="-11000"/>
            </a:stretch>
          </a:blipFill>
          <a:ln w="38100">
            <a:solidFill>
              <a:srgbClr val="F2C366"/>
            </a:solidFill>
          </a:ln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</p:pic>
      <p:sp>
        <p:nvSpPr>
          <p:cNvPr id="21" name="文本框 7"/>
          <p:cNvSpPr txBox="1"/>
          <p:nvPr/>
        </p:nvSpPr>
        <p:spPr>
          <a:xfrm>
            <a:off x="161290" y="201295"/>
            <a:ext cx="700024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2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：打电话</a:t>
            </a:r>
          </a:p>
        </p:txBody>
      </p:sp>
      <p:sp>
        <p:nvSpPr>
          <p:cNvPr id="22" name="文本框 7"/>
          <p:cNvSpPr txBox="1"/>
          <p:nvPr/>
        </p:nvSpPr>
        <p:spPr>
          <a:xfrm>
            <a:off x="237490" y="702310"/>
            <a:ext cx="6200140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1  On the phone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3810000" y="5518150"/>
            <a:ext cx="82569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Z</a:t>
            </a:r>
            <a:r>
              <a:rPr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hāng tài t</a:t>
            </a:r>
            <a:r>
              <a:rPr lang="en-US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a</a:t>
            </a:r>
            <a:r>
              <a:rPr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i</a:t>
            </a:r>
            <a:r>
              <a:rPr lang="en-US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: N</a:t>
            </a:r>
            <a:r>
              <a:rPr sz="18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à wǒ m</a:t>
            </a:r>
            <a:r>
              <a:rPr lang="en-US" sz="18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e</a:t>
            </a:r>
            <a:r>
              <a:rPr sz="18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n xià cì zài y</a:t>
            </a:r>
            <a:r>
              <a:rPr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ì</a:t>
            </a:r>
            <a:r>
              <a:rPr sz="18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qǐ chū q</a:t>
            </a:r>
            <a:r>
              <a:rPr lang="en-US" sz="18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u</a:t>
            </a:r>
            <a:r>
              <a:rPr sz="18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wánr b</a:t>
            </a:r>
            <a:r>
              <a:rPr lang="en-US" sz="18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a.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1" grpId="0"/>
      <p:bldP spid="12" grpId="0"/>
      <p:bldP spid="14" grpId="0"/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53975" y="-110490"/>
            <a:ext cx="12245975" cy="8528685"/>
            <a:chOff x="-95" y="-188"/>
            <a:chExt cx="19285" cy="13431"/>
          </a:xfrm>
        </p:grpSpPr>
        <p:grpSp>
          <p:nvGrpSpPr>
            <p:cNvPr id="35" name="组合 34"/>
            <p:cNvGrpSpPr/>
            <p:nvPr/>
          </p:nvGrpSpPr>
          <p:grpSpPr>
            <a:xfrm>
              <a:off x="-95" y="-188"/>
              <a:ext cx="19285" cy="13431"/>
              <a:chOff x="-97" y="-188"/>
              <a:chExt cx="19285" cy="13431"/>
            </a:xfrm>
          </p:grpSpPr>
          <p:grpSp>
            <p:nvGrpSpPr>
              <p:cNvPr id="26" name="组合 25"/>
              <p:cNvGrpSpPr/>
              <p:nvPr/>
            </p:nvGrpSpPr>
            <p:grpSpPr>
              <a:xfrm>
                <a:off x="-97" y="-186"/>
                <a:ext cx="9664" cy="11216"/>
                <a:chOff x="1953" y="1163"/>
                <a:chExt cx="7302" cy="8474"/>
              </a:xfrm>
            </p:grpSpPr>
            <p:sp>
              <p:nvSpPr>
                <p:cNvPr id="8" name="矩形 7"/>
                <p:cNvSpPr/>
                <p:nvPr/>
              </p:nvSpPr>
              <p:spPr>
                <a:xfrm>
                  <a:off x="1964" y="3696"/>
                  <a:ext cx="7258" cy="3352"/>
                </a:xfrm>
                <a:prstGeom prst="rect">
                  <a:avLst/>
                </a:prstGeom>
                <a:solidFill>
                  <a:srgbClr val="FF4910"/>
                </a:solidFill>
                <a:ln w="38100">
                  <a:solidFill>
                    <a:srgbClr val="000000">
                      <a:alpha val="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9" name="TextBox 3"/>
                <p:cNvSpPr txBox="1"/>
                <p:nvPr/>
              </p:nvSpPr>
              <p:spPr>
                <a:xfrm>
                  <a:off x="1975" y="4268"/>
                  <a:ext cx="7239" cy="18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9600" b="1" dirty="0">
                      <a:ln w="28575">
                        <a:noFill/>
                      </a:ln>
                      <a:solidFill>
                        <a:schemeClr val="bg1"/>
                      </a:solidFill>
                      <a:latin typeface="思源黑体 CN Heavy" panose="020B0A00000000000000" pitchFamily="34" charset="-122"/>
                      <a:ea typeface="思源黑体 CN Heavy" panose="020B0A00000000000000" pitchFamily="34" charset="-122"/>
                    </a:rPr>
                    <a:t>HSK 3</a:t>
                  </a:r>
                </a:p>
              </p:txBody>
            </p:sp>
            <p:sp>
              <p:nvSpPr>
                <p:cNvPr id="11" name="矩形 10"/>
                <p:cNvSpPr/>
                <p:nvPr/>
              </p:nvSpPr>
              <p:spPr>
                <a:xfrm>
                  <a:off x="1963" y="1163"/>
                  <a:ext cx="7258" cy="2637"/>
                </a:xfrm>
                <a:prstGeom prst="rect">
                  <a:avLst/>
                </a:prstGeom>
                <a:solidFill>
                  <a:srgbClr val="FF4910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0" name="TextBox 3"/>
                <p:cNvSpPr txBox="1"/>
                <p:nvPr/>
              </p:nvSpPr>
              <p:spPr>
                <a:xfrm>
                  <a:off x="1964" y="1674"/>
                  <a:ext cx="7280" cy="12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6000" b="1" dirty="0">
                      <a:solidFill>
                        <a:schemeClr val="bg1"/>
                      </a:solidFill>
                      <a:latin typeface="思源黑体 CN Regular" panose="020B0500000000000000" pitchFamily="34" charset="-122"/>
                      <a:ea typeface="思源黑体 CN Regular" panose="020B0500000000000000" pitchFamily="34" charset="-122"/>
                    </a:rPr>
                    <a:t>Standard Course</a:t>
                  </a:r>
                </a:p>
              </p:txBody>
            </p:sp>
            <p:sp>
              <p:nvSpPr>
                <p:cNvPr id="12" name="矩形 11"/>
                <p:cNvSpPr/>
                <p:nvPr/>
              </p:nvSpPr>
              <p:spPr>
                <a:xfrm>
                  <a:off x="1953" y="7001"/>
                  <a:ext cx="7258" cy="2636"/>
                </a:xfrm>
                <a:prstGeom prst="rect">
                  <a:avLst/>
                </a:prstGeom>
                <a:solidFill>
                  <a:srgbClr val="FF4910"/>
                </a:solidFill>
                <a:ln w="38100">
                  <a:solidFill>
                    <a:srgbClr val="000000">
                      <a:alpha val="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3" name="TextBox 3"/>
                <p:cNvSpPr txBox="1"/>
                <p:nvPr/>
              </p:nvSpPr>
              <p:spPr>
                <a:xfrm>
                  <a:off x="1975" y="7522"/>
                  <a:ext cx="7280" cy="12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6000" b="1" dirty="0">
                      <a:solidFill>
                        <a:schemeClr val="bg1"/>
                      </a:solidFill>
                      <a:latin typeface="思源黑体 CN Regular" panose="020B0500000000000000" pitchFamily="34" charset="-122"/>
                      <a:ea typeface="思源黑体 CN Regular" panose="020B0500000000000000" pitchFamily="34" charset="-122"/>
                    </a:rPr>
                    <a:t>Lesson 5</a:t>
                  </a:r>
                </a:p>
              </p:txBody>
            </p:sp>
            <p:cxnSp>
              <p:nvCxnSpPr>
                <p:cNvPr id="14" name="直接连接符 13"/>
                <p:cNvCxnSpPr/>
                <p:nvPr/>
              </p:nvCxnSpPr>
              <p:spPr>
                <a:xfrm>
                  <a:off x="1965" y="3800"/>
                  <a:ext cx="7235" cy="28"/>
                </a:xfrm>
                <a:prstGeom prst="line">
                  <a:avLst/>
                </a:prstGeom>
                <a:ln w="381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直接连接符 14"/>
                <p:cNvCxnSpPr/>
                <p:nvPr/>
              </p:nvCxnSpPr>
              <p:spPr>
                <a:xfrm>
                  <a:off x="1964" y="6960"/>
                  <a:ext cx="7235" cy="28"/>
                </a:xfrm>
                <a:prstGeom prst="line">
                  <a:avLst/>
                </a:prstGeom>
                <a:ln w="381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2" name="矩形 21"/>
              <p:cNvSpPr/>
              <p:nvPr/>
            </p:nvSpPr>
            <p:spPr>
              <a:xfrm>
                <a:off x="9524" y="-188"/>
                <a:ext cx="9664" cy="11219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  <a:ln>
                <a:noFill/>
              </a:ln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6" name="图片 5" descr="C:\Users\Administrator\Desktop\小红书\对外汉语战略搞钱计划\教学素材\图片素材\我压缩.png我压缩"/>
              <p:cNvPicPr>
                <a:picLocks noChangeAspect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>
              <a:xfrm>
                <a:off x="5130" y="77"/>
                <a:ext cx="13166" cy="13166"/>
              </a:xfrm>
              <a:prstGeom prst="rect">
                <a:avLst/>
              </a:prstGeom>
            </p:spPr>
          </p:pic>
        </p:grpSp>
        <p:pic>
          <p:nvPicPr>
            <p:cNvPr id="38" name="图片 37" descr="下一页按钮">
              <a:hlinkClick r:id="" action="ppaction://hlinkshowjump?jump=nextslide"/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610" y="8802"/>
              <a:ext cx="2899" cy="1498"/>
            </a:xfrm>
            <a:prstGeom prst="rect">
              <a:avLst/>
            </a:prstGeom>
          </p:spPr>
        </p:pic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7"/>
          <p:cNvSpPr txBox="1"/>
          <p:nvPr/>
        </p:nvSpPr>
        <p:spPr>
          <a:xfrm>
            <a:off x="165735" y="213995"/>
            <a:ext cx="256857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判断对错</a:t>
            </a:r>
          </a:p>
        </p:txBody>
      </p:sp>
      <p:sp>
        <p:nvSpPr>
          <p:cNvPr id="22" name="文本框 7"/>
          <p:cNvSpPr txBox="1"/>
          <p:nvPr/>
        </p:nvSpPr>
        <p:spPr>
          <a:xfrm>
            <a:off x="237490" y="702310"/>
            <a:ext cx="6200140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True or false</a:t>
            </a:r>
          </a:p>
        </p:txBody>
      </p:sp>
      <p:sp>
        <p:nvSpPr>
          <p:cNvPr id="3" name="圆角矩形 2"/>
          <p:cNvSpPr/>
          <p:nvPr/>
        </p:nvSpPr>
        <p:spPr>
          <a:xfrm>
            <a:off x="805815" y="1362075"/>
            <a:ext cx="11247755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圆角矩形 1"/>
          <p:cNvSpPr/>
          <p:nvPr/>
        </p:nvSpPr>
        <p:spPr>
          <a:xfrm>
            <a:off x="821055" y="1362075"/>
            <a:ext cx="11233785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/>
          <p:cNvGrpSpPr/>
          <p:nvPr/>
        </p:nvGrpSpPr>
        <p:grpSpPr>
          <a:xfrm>
            <a:off x="818515" y="1374775"/>
            <a:ext cx="852170" cy="889000"/>
            <a:chOff x="584" y="3246"/>
            <a:chExt cx="1342" cy="1400"/>
          </a:xfrm>
        </p:grpSpPr>
        <p:sp>
          <p:nvSpPr>
            <p:cNvPr id="26" name="椭圆 25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7" name="图片 26" descr="我卡通1压缩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31" name="文本框 7"/>
          <p:cNvSpPr txBox="1"/>
          <p:nvPr/>
        </p:nvSpPr>
        <p:spPr>
          <a:xfrm>
            <a:off x="1583690" y="1414145"/>
            <a:ext cx="9839325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周太太不打算和张太太一起出去玩儿了。</a:t>
            </a:r>
          </a:p>
        </p:txBody>
      </p:sp>
      <p:sp>
        <p:nvSpPr>
          <p:cNvPr id="19" name="圆角矩形 18"/>
          <p:cNvSpPr/>
          <p:nvPr/>
        </p:nvSpPr>
        <p:spPr>
          <a:xfrm>
            <a:off x="821055" y="2667635"/>
            <a:ext cx="1123315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圆角矩形 19"/>
          <p:cNvSpPr/>
          <p:nvPr/>
        </p:nvSpPr>
        <p:spPr>
          <a:xfrm>
            <a:off x="821690" y="2686050"/>
            <a:ext cx="11233150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3" name="组合 22"/>
          <p:cNvGrpSpPr/>
          <p:nvPr/>
        </p:nvGrpSpPr>
        <p:grpSpPr>
          <a:xfrm>
            <a:off x="821055" y="2670175"/>
            <a:ext cx="852170" cy="889000"/>
            <a:chOff x="584" y="3246"/>
            <a:chExt cx="1342" cy="1400"/>
          </a:xfrm>
        </p:grpSpPr>
        <p:sp>
          <p:nvSpPr>
            <p:cNvPr id="24" name="椭圆 23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5" name="图片 24" descr="我卡通1压缩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28" name="文本框 7"/>
          <p:cNvSpPr txBox="1"/>
          <p:nvPr/>
        </p:nvSpPr>
        <p:spPr>
          <a:xfrm>
            <a:off x="1586230" y="2709545"/>
            <a:ext cx="10467340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周太太的儿子感冒了。</a:t>
            </a:r>
          </a:p>
        </p:txBody>
      </p:sp>
      <p:sp>
        <p:nvSpPr>
          <p:cNvPr id="29" name="圆角矩形 28"/>
          <p:cNvSpPr/>
          <p:nvPr/>
        </p:nvSpPr>
        <p:spPr>
          <a:xfrm>
            <a:off x="821055" y="3999865"/>
            <a:ext cx="1123315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圆角矩形 29"/>
          <p:cNvSpPr/>
          <p:nvPr/>
        </p:nvSpPr>
        <p:spPr>
          <a:xfrm>
            <a:off x="821055" y="4002405"/>
            <a:ext cx="11233150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2" name="组合 31"/>
          <p:cNvGrpSpPr/>
          <p:nvPr/>
        </p:nvGrpSpPr>
        <p:grpSpPr>
          <a:xfrm>
            <a:off x="821055" y="4002405"/>
            <a:ext cx="852170" cy="889000"/>
            <a:chOff x="584" y="3246"/>
            <a:chExt cx="1342" cy="1400"/>
          </a:xfrm>
        </p:grpSpPr>
        <p:sp>
          <p:nvSpPr>
            <p:cNvPr id="33" name="椭圆 32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4" name="图片 33" descr="我卡通1压缩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35" name="文本框 7"/>
          <p:cNvSpPr txBox="1"/>
          <p:nvPr/>
        </p:nvSpPr>
        <p:spPr>
          <a:xfrm>
            <a:off x="1586230" y="4041775"/>
            <a:ext cx="9917430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周太太的儿子不想去医院。</a:t>
            </a:r>
          </a:p>
        </p:txBody>
      </p:sp>
      <p:sp>
        <p:nvSpPr>
          <p:cNvPr id="4" name="圆角矩形 3"/>
          <p:cNvSpPr/>
          <p:nvPr/>
        </p:nvSpPr>
        <p:spPr>
          <a:xfrm>
            <a:off x="741045" y="5195570"/>
            <a:ext cx="1123315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圆角矩形 4"/>
          <p:cNvSpPr/>
          <p:nvPr/>
        </p:nvSpPr>
        <p:spPr>
          <a:xfrm>
            <a:off x="741045" y="5198110"/>
            <a:ext cx="11233150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6"/>
          <p:cNvGrpSpPr/>
          <p:nvPr/>
        </p:nvGrpSpPr>
        <p:grpSpPr>
          <a:xfrm>
            <a:off x="741045" y="5198110"/>
            <a:ext cx="852170" cy="889000"/>
            <a:chOff x="584" y="3246"/>
            <a:chExt cx="1342" cy="1400"/>
          </a:xfrm>
        </p:grpSpPr>
        <p:sp>
          <p:nvSpPr>
            <p:cNvPr id="8" name="椭圆 7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9" name="图片 8" descr="我卡通1压缩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10" name="文本框 7"/>
          <p:cNvSpPr txBox="1"/>
          <p:nvPr/>
        </p:nvSpPr>
        <p:spPr>
          <a:xfrm>
            <a:off x="1506220" y="5237480"/>
            <a:ext cx="9917430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周太太的儿子的身体昨天比今天好。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3438 -0.00611111 L 0.848437 -0.00675926 " pathEditMode="relative" rAng="0" ptsTypes="">
                                      <p:cBhvr>
                                        <p:cTn id="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900" y="-1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3438 -0.00611111 L 0.845156 -0.00342593 " pathEditMode="relative" rAng="0" ptsTypes="">
                                      <p:cBhvr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900" y="20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63541 -0.00611111 L 0.84724 9.25926e-05 " pathEditMode="relative" rAng="0" ptsTypes="">
                                      <p:cBhvr>
                                        <p:cTn id="2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200" y="300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63541 -0.00611111 L 0.84724 9.25926e-05 " pathEditMode="relative" rAng="0" ptsTypes="">
                                      <p:cBhvr>
                                        <p:cTn id="3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200" y="300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3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4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20" grpId="0" bldLvl="0" animBg="1"/>
      <p:bldP spid="30" grpId="0" bldLvl="0" animBg="1"/>
      <p:bldP spid="5" grpId="0" bldLvl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7"/>
          <p:cNvSpPr txBox="1"/>
          <p:nvPr/>
        </p:nvSpPr>
        <p:spPr>
          <a:xfrm>
            <a:off x="165735" y="213995"/>
            <a:ext cx="304482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3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：在小刚家</a:t>
            </a:r>
            <a:endParaRPr lang="en-US" altLang="zh-CN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22" name="文本框 7"/>
          <p:cNvSpPr txBox="1"/>
          <p:nvPr/>
        </p:nvSpPr>
        <p:spPr>
          <a:xfrm>
            <a:off x="237490" y="702310"/>
            <a:ext cx="31864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3  At Xiaogang’ home</a:t>
            </a:r>
          </a:p>
        </p:txBody>
      </p:sp>
      <p:grpSp>
        <p:nvGrpSpPr>
          <p:cNvPr id="75" name="组合 74"/>
          <p:cNvGrpSpPr/>
          <p:nvPr/>
        </p:nvGrpSpPr>
        <p:grpSpPr>
          <a:xfrm>
            <a:off x="2890203" y="410585"/>
            <a:ext cx="7905750" cy="2512695"/>
            <a:chOff x="-1496243" y="303082"/>
            <a:chExt cx="7905750" cy="2512695"/>
          </a:xfrm>
        </p:grpSpPr>
        <p:sp>
          <p:nvSpPr>
            <p:cNvPr id="73" name="文本框 72"/>
            <p:cNvSpPr txBox="1"/>
            <p:nvPr/>
          </p:nvSpPr>
          <p:spPr>
            <a:xfrm>
              <a:off x="-1496243" y="1062542"/>
              <a:ext cx="7327265" cy="1753235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A80023"/>
              </a:solidFill>
            </a:ln>
          </p:spPr>
          <p:txBody>
            <a:bodyPr wrap="square" rtlCol="0">
              <a:spAutoFit/>
            </a:bodyPr>
            <a:lstStyle/>
            <a:p>
              <a:pPr algn="ctr" fontAlgn="auto">
                <a:lnSpc>
                  <a:spcPct val="150000"/>
                </a:lnSpc>
              </a:pPr>
              <a:r>
                <a:rPr lang="zh-CN" altLang="en-US" sz="24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男的（小刚）最喜欢哪个季节？为什么？</a:t>
              </a:r>
            </a:p>
            <a:p>
              <a:pPr algn="ctr" fontAlgn="auto">
                <a:lnSpc>
                  <a:spcPct val="150000"/>
                </a:lnSpc>
              </a:pPr>
              <a:r>
                <a:rPr lang="zh-CN" sz="24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女的（小丽）最喜欢哪个季节</a:t>
              </a:r>
              <a:r>
                <a:rPr lang="zh-CN" altLang="en-US" sz="24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？为什么？</a:t>
              </a:r>
            </a:p>
            <a:p>
              <a:pPr algn="ctr" fontAlgn="auto">
                <a:lnSpc>
                  <a:spcPct val="150000"/>
                </a:lnSpc>
              </a:pPr>
              <a:r>
                <a:rPr lang="zh-CN" altLang="en-US" sz="24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小刚现在喜欢什么季节？为什么</a:t>
              </a:r>
            </a:p>
          </p:txBody>
        </p:sp>
        <p:pic>
          <p:nvPicPr>
            <p:cNvPr id="74" name="图片 73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4781367" y="303082"/>
              <a:ext cx="1628140" cy="1628140"/>
            </a:xfrm>
            <a:prstGeom prst="rect">
              <a:avLst/>
            </a:prstGeom>
          </p:spPr>
        </p:pic>
      </p:grpSp>
      <p:sp>
        <p:nvSpPr>
          <p:cNvPr id="5" name="文本框 4"/>
          <p:cNvSpPr txBox="1"/>
          <p:nvPr/>
        </p:nvSpPr>
        <p:spPr>
          <a:xfrm>
            <a:off x="3724275" y="433070"/>
            <a:ext cx="5325110" cy="73723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/>
            <a:r>
              <a:rPr lang="zh-CN" altLang="en-US" sz="24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楷体" panose="02010600040101010101" charset="-122"/>
              </a:rPr>
              <a:t>听对话，回答问题。</a:t>
            </a:r>
          </a:p>
          <a:p>
            <a:pPr algn="ctr"/>
            <a:r>
              <a:rPr lang="zh-CN" altLang="en-US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Listen to the dialogue and answer the questions.</a:t>
            </a:r>
          </a:p>
        </p:txBody>
      </p:sp>
      <p:pic>
        <p:nvPicPr>
          <p:cNvPr id="4" name="图片 3" descr="D:\Desktop\课件图片\9cdcf060e658870a2dd44ac0e6a0fa5.png9cdcf060e658870a2dd44ac0e6a0fa5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4027170" y="3028633"/>
            <a:ext cx="4719320" cy="2900680"/>
          </a:xfrm>
          <a:prstGeom prst="rect">
            <a:avLst/>
          </a:prstGeom>
        </p:spPr>
      </p:pic>
      <p:pic>
        <p:nvPicPr>
          <p:cNvPr id="7" name="05-3">
            <a:hlinkClick r:id="" action="ppaction://media"/>
          </p:cNvPr>
          <p:cNvPicPr/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667750" y="3023235"/>
            <a:ext cx="973455" cy="119126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audio>
              <p:cMediaNode>
                <p:cTn id="2" fill="hold" display="1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9753" y="-796925"/>
            <a:ext cx="1459230" cy="1459230"/>
          </a:xfrm>
          <a:prstGeom prst="rect">
            <a:avLst/>
          </a:prstGeom>
        </p:spPr>
      </p:pic>
      <p:pic>
        <p:nvPicPr>
          <p:cNvPr id="7" name="图片 6" descr="D:\Desktop\课件图片\9cdcf060e658870a2dd44ac0e6a0fa5.png9cdcf060e658870a2dd44ac0e6a0fa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83833" y="2664143"/>
            <a:ext cx="3350260" cy="2059305"/>
          </a:xfrm>
          <a:prstGeom prst="rect">
            <a:avLst/>
          </a:prstGeom>
          <a:blipFill dpi="0" rotWithShape="1">
            <a:blip r:embed="rId6"/>
            <a:srcRect/>
            <a:stretch>
              <a:fillRect b="-11000"/>
            </a:stretch>
          </a:blipFill>
          <a:ln w="38100">
            <a:solidFill>
              <a:srgbClr val="F2C366"/>
            </a:solidFill>
          </a:ln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</p:pic>
      <p:sp>
        <p:nvSpPr>
          <p:cNvPr id="21" name="文本框 7"/>
          <p:cNvSpPr txBox="1"/>
          <p:nvPr/>
        </p:nvSpPr>
        <p:spPr>
          <a:xfrm>
            <a:off x="165735" y="213995"/>
            <a:ext cx="304482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3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：在小刚家</a:t>
            </a:r>
          </a:p>
        </p:txBody>
      </p:sp>
      <p:sp>
        <p:nvSpPr>
          <p:cNvPr id="22" name="文本框 7"/>
          <p:cNvSpPr txBox="1"/>
          <p:nvPr/>
        </p:nvSpPr>
        <p:spPr>
          <a:xfrm>
            <a:off x="237490" y="702310"/>
            <a:ext cx="31864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3  At Xiaogang’ home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3692525" y="398780"/>
            <a:ext cx="8028940" cy="52622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 fontAlgn="auto">
              <a:lnSpc>
                <a:spcPct val="200000"/>
              </a:lnSpc>
            </a:pPr>
            <a:r>
              <a:rPr lang="zh-CN" sz="2400">
                <a:sym typeface="+mn-ea"/>
              </a:rPr>
              <a:t>小丽：</a:t>
            </a:r>
            <a:r>
              <a:rPr sz="2400">
                <a:sym typeface="+mn-ea"/>
              </a:rPr>
              <a:t>你最喜欢哪个季节？</a:t>
            </a:r>
          </a:p>
          <a:p>
            <a:pPr algn="l" fontAlgn="auto">
              <a:lnSpc>
                <a:spcPct val="200000"/>
              </a:lnSpc>
            </a:pPr>
            <a:r>
              <a:rPr sz="2400">
                <a:sym typeface="+mn-ea"/>
              </a:rPr>
              <a:t>小刚：当然是</a:t>
            </a:r>
            <a:r>
              <a:rPr sz="2400">
                <a:solidFill>
                  <a:srgbClr val="FF0000"/>
                </a:solidFill>
                <a:sym typeface="+mn-ea"/>
              </a:rPr>
              <a:t>春天</a:t>
            </a:r>
            <a:r>
              <a:rPr sz="2400">
                <a:sym typeface="+mn-ea"/>
              </a:rPr>
              <a:t>，</a:t>
            </a:r>
            <a:r>
              <a:rPr sz="2400">
                <a:solidFill>
                  <a:srgbClr val="FF0000"/>
                </a:solidFill>
                <a:sym typeface="+mn-ea"/>
              </a:rPr>
              <a:t>天气不那么冷了，</a:t>
            </a:r>
          </a:p>
          <a:p>
            <a:pPr algn="l" fontAlgn="auto">
              <a:lnSpc>
                <a:spcPct val="200000"/>
              </a:lnSpc>
            </a:pPr>
            <a:r>
              <a:rPr sz="2400">
                <a:solidFill>
                  <a:srgbClr val="FF0000"/>
                </a:solidFill>
                <a:sym typeface="+mn-ea"/>
              </a:rPr>
              <a:t> </a:t>
            </a:r>
            <a:r>
              <a:rPr lang="en-US" sz="2400">
                <a:solidFill>
                  <a:srgbClr val="FF0000"/>
                </a:solidFill>
                <a:sym typeface="+mn-ea"/>
              </a:rPr>
              <a:t>      </a:t>
            </a:r>
            <a:r>
              <a:rPr sz="2400">
                <a:solidFill>
                  <a:srgbClr val="FF0000"/>
                </a:solidFill>
                <a:sym typeface="+mn-ea"/>
              </a:rPr>
              <a:t> </a:t>
            </a:r>
            <a:r>
              <a:rPr lang="en-US" sz="2400">
                <a:solidFill>
                  <a:srgbClr val="FF0000"/>
                </a:solidFill>
                <a:sym typeface="+mn-ea"/>
              </a:rPr>
              <a:t>   </a:t>
            </a:r>
            <a:r>
              <a:rPr sz="2400">
                <a:solidFill>
                  <a:srgbClr val="FF0000"/>
                </a:solidFill>
                <a:sym typeface="+mn-ea"/>
              </a:rPr>
              <a:t>草和树都绿了，花也开了</a:t>
            </a:r>
            <a:r>
              <a:rPr sz="2400">
                <a:sym typeface="+mn-ea"/>
              </a:rPr>
              <a:t>。</a:t>
            </a:r>
            <a:endParaRPr sz="2400">
              <a:sym typeface="华文细黑" panose="02010600040101010101" pitchFamily="2" charset="-122"/>
            </a:endParaRPr>
          </a:p>
          <a:p>
            <a:pPr lvl="0" fontAlgn="auto">
              <a:lnSpc>
                <a:spcPct val="200000"/>
              </a:lnSpc>
              <a:defRPr sz="1800"/>
            </a:pPr>
            <a:r>
              <a:rPr sz="2400">
                <a:sym typeface="+mn-ea"/>
              </a:rPr>
              <a:t>小丽：我</a:t>
            </a:r>
            <a:r>
              <a:rPr sz="2400">
                <a:solidFill>
                  <a:srgbClr val="FF0000"/>
                </a:solidFill>
                <a:sym typeface="+mn-ea"/>
              </a:rPr>
              <a:t>最喜欢夏天</a:t>
            </a:r>
            <a:r>
              <a:rPr sz="2400">
                <a:sym typeface="+mn-ea"/>
              </a:rPr>
              <a:t>，因为我</a:t>
            </a:r>
            <a:r>
              <a:rPr sz="2400">
                <a:solidFill>
                  <a:srgbClr val="FF0000"/>
                </a:solidFill>
                <a:sym typeface="+mn-ea"/>
              </a:rPr>
              <a:t>可以穿漂亮的裙子</a:t>
            </a:r>
            <a:r>
              <a:rPr sz="2400">
                <a:sym typeface="+mn-ea"/>
              </a:rPr>
              <a:t>了。</a:t>
            </a:r>
            <a:r>
              <a:rPr lang="en-US" sz="2400">
                <a:sym typeface="+mn-ea"/>
              </a:rPr>
              <a:t>      </a:t>
            </a:r>
            <a:endParaRPr sz="2400"/>
          </a:p>
          <a:p>
            <a:pPr lvl="0" fontAlgn="auto">
              <a:lnSpc>
                <a:spcPct val="200000"/>
              </a:lnSpc>
              <a:defRPr sz="1800"/>
            </a:pPr>
            <a:r>
              <a:rPr sz="2400">
                <a:sym typeface="+mn-ea"/>
              </a:rPr>
              <a:t>小刚：那我</a:t>
            </a:r>
            <a:r>
              <a:rPr sz="2400">
                <a:solidFill>
                  <a:srgbClr val="FF0000"/>
                </a:solidFill>
                <a:sym typeface="+mn-ea"/>
              </a:rPr>
              <a:t>也喜欢夏天</a:t>
            </a:r>
            <a:r>
              <a:rPr sz="2400">
                <a:sym typeface="+mn-ea"/>
              </a:rPr>
              <a:t>了。</a:t>
            </a:r>
            <a:endParaRPr sz="2400">
              <a:sym typeface="华文细黑" panose="02010600040101010101" pitchFamily="2" charset="-122"/>
            </a:endParaRPr>
          </a:p>
          <a:p>
            <a:pPr lvl="0" fontAlgn="auto">
              <a:lnSpc>
                <a:spcPct val="200000"/>
              </a:lnSpc>
              <a:defRPr sz="1800"/>
            </a:pPr>
            <a:r>
              <a:rPr sz="2400">
                <a:sym typeface="+mn-ea"/>
              </a:rPr>
              <a:t>小丽：</a:t>
            </a:r>
            <a:r>
              <a:rPr lang="zh-CN" sz="2400">
                <a:sym typeface="+mn-ea"/>
              </a:rPr>
              <a:t>怎</a:t>
            </a:r>
            <a:r>
              <a:rPr sz="2400">
                <a:sym typeface="+mn-ea"/>
              </a:rPr>
              <a:t>么？你也有漂亮的裙子？</a:t>
            </a:r>
            <a:endParaRPr sz="2400">
              <a:sym typeface="华文细黑" panose="02010600040101010101" pitchFamily="2" charset="-122"/>
            </a:endParaRPr>
          </a:p>
          <a:p>
            <a:pPr lvl="0" fontAlgn="auto">
              <a:lnSpc>
                <a:spcPct val="200000"/>
              </a:lnSpc>
              <a:defRPr sz="1800"/>
            </a:pPr>
            <a:r>
              <a:rPr sz="2400">
                <a:sym typeface="+mn-ea"/>
              </a:rPr>
              <a:t>小刚：不，</a:t>
            </a:r>
            <a:r>
              <a:rPr sz="2400">
                <a:solidFill>
                  <a:srgbClr val="FF0000"/>
                </a:solidFill>
                <a:sym typeface="+mn-ea"/>
              </a:rPr>
              <a:t>我喜欢看你穿漂亮的裙子</a:t>
            </a:r>
            <a:r>
              <a:rPr sz="2400">
                <a:sym typeface="+mn-ea"/>
              </a:rPr>
              <a:t>。</a:t>
            </a:r>
            <a:endParaRPr sz="2400">
              <a:sym typeface="华文细黑" panose="02010600040101010101" pitchFamily="2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757295" y="398780"/>
            <a:ext cx="821563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en-US" sz="16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X</a:t>
            </a:r>
            <a:r>
              <a:rPr sz="16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iǎo lì</a:t>
            </a:r>
            <a:r>
              <a:rPr lang="en-US" sz="16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: N</a:t>
            </a:r>
            <a:r>
              <a:rPr sz="16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ǐ zuì xǐ hu</a:t>
            </a:r>
            <a:r>
              <a:rPr lang="en-US" sz="16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a</a:t>
            </a:r>
            <a:r>
              <a:rPr sz="16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n nǎ g</a:t>
            </a:r>
            <a:r>
              <a:rPr lang="en-US" sz="16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e</a:t>
            </a:r>
            <a:r>
              <a:rPr sz="16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jì jié</a:t>
            </a:r>
            <a:r>
              <a:rPr lang="zh-CN" sz="16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？</a:t>
            </a:r>
            <a:r>
              <a:rPr sz="16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3757295" y="1194435"/>
            <a:ext cx="715327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16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X</a:t>
            </a:r>
            <a:r>
              <a:rPr sz="16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iǎo gāng</a:t>
            </a:r>
            <a:r>
              <a:rPr lang="en-US" sz="16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: Dāng rán shì chūn tiān, tiān qì bú nà me lěng le,</a:t>
            </a:r>
            <a:endParaRPr lang="en-US" sz="1600">
              <a:solidFill>
                <a:schemeClr val="bg1">
                  <a:lumMod val="65000"/>
                </a:schemeClr>
              </a:solidFill>
              <a:effectLst/>
              <a:latin typeface="思源黑体 CN Regular" panose="020B0500000000000000" pitchFamily="34" charset="-122"/>
              <a:ea typeface="思源黑体 CN Regular" panose="020B0500000000000000" pitchFamily="34" charset="-122"/>
              <a:cs typeface="Comic Sans MS" panose="030F0702030302020204" pitchFamily="66" charset="0"/>
              <a:sym typeface="+mn-ea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3757295" y="4088130"/>
            <a:ext cx="923290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16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X</a:t>
            </a:r>
            <a:r>
              <a:rPr sz="16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iǎo lì</a:t>
            </a:r>
            <a:r>
              <a:rPr lang="en-US" sz="16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: Z</a:t>
            </a:r>
            <a:r>
              <a:rPr sz="16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ěn me</a:t>
            </a:r>
            <a:r>
              <a:rPr lang="en-US" sz="16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? N</a:t>
            </a:r>
            <a:r>
              <a:rPr sz="16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ǐ yě yǒu pi</a:t>
            </a:r>
            <a:r>
              <a:rPr lang="en-US" sz="16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à</a:t>
            </a:r>
            <a:r>
              <a:rPr sz="16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o li</a:t>
            </a:r>
            <a:r>
              <a:rPr lang="en-US" sz="16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a</a:t>
            </a:r>
            <a:r>
              <a:rPr sz="16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ng de qún z</a:t>
            </a:r>
            <a:r>
              <a:rPr lang="en-US" sz="16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i?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3757295" y="2616835"/>
            <a:ext cx="86182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X</a:t>
            </a:r>
            <a:r>
              <a:rPr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iǎo lì</a:t>
            </a:r>
            <a:r>
              <a:rPr lang="en-US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: </a:t>
            </a:r>
            <a:r>
              <a:rPr lang="en-US" sz="16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W</a:t>
            </a:r>
            <a:r>
              <a:rPr sz="16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</a:rPr>
              <a:t>ǒ zuì xǐ hu</a:t>
            </a:r>
            <a:r>
              <a:rPr lang="en-US" sz="16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</a:rPr>
              <a:t>a</a:t>
            </a:r>
            <a:r>
              <a:rPr sz="16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</a:rPr>
              <a:t>n xià tiān</a:t>
            </a:r>
            <a:r>
              <a:rPr lang="en-US" sz="16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</a:rPr>
              <a:t>, </a:t>
            </a:r>
            <a:r>
              <a:rPr sz="16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</a:rPr>
              <a:t>yīn w</a:t>
            </a:r>
            <a:r>
              <a:rPr lang="en-US" sz="16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</a:rPr>
              <a:t>è</a:t>
            </a:r>
            <a:r>
              <a:rPr sz="16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</a:rPr>
              <a:t>i wǒ kě yǐ chuān pi</a:t>
            </a:r>
            <a:r>
              <a:rPr lang="en-US" sz="16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</a:rPr>
              <a:t>à</a:t>
            </a:r>
            <a:r>
              <a:rPr sz="16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</a:rPr>
              <a:t>o li</a:t>
            </a:r>
            <a:r>
              <a:rPr lang="en-US" sz="16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</a:rPr>
              <a:t>a</a:t>
            </a:r>
            <a:r>
              <a:rPr sz="16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</a:rPr>
              <a:t>ng de qún z</a:t>
            </a:r>
            <a:r>
              <a:rPr lang="en-US" sz="16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</a:rPr>
              <a:t>i</a:t>
            </a:r>
            <a:r>
              <a:rPr sz="16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</a:rPr>
              <a:t> le</a:t>
            </a:r>
            <a:r>
              <a:rPr lang="en-US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华文细黑" panose="02010600040101010101" pitchFamily="2" charset="-122"/>
              </a:rPr>
              <a:t>.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3757295" y="3376930"/>
            <a:ext cx="82022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X</a:t>
            </a:r>
            <a:r>
              <a:rPr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iǎo gāng</a:t>
            </a:r>
            <a:r>
              <a:rPr lang="en-US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: N</a:t>
            </a:r>
            <a:r>
              <a:rPr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à wǒ yě xǐ hu</a:t>
            </a:r>
            <a:r>
              <a:rPr lang="en-US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a</a:t>
            </a:r>
            <a:r>
              <a:rPr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n xià tiān le</a:t>
            </a:r>
            <a:r>
              <a:rPr lang="en-US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.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4589780" y="1887855"/>
            <a:ext cx="431292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100000"/>
              </a:lnSpc>
            </a:pPr>
            <a:r>
              <a:rPr sz="16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cǎo hé shù d</a:t>
            </a:r>
            <a:r>
              <a:rPr lang="en-US" sz="16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ōu</a:t>
            </a:r>
            <a:r>
              <a:rPr sz="16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lǜ le</a:t>
            </a:r>
            <a:r>
              <a:rPr lang="en-US" sz="16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, </a:t>
            </a:r>
            <a:r>
              <a:rPr sz="16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huā yě kāi le</a:t>
            </a:r>
            <a:r>
              <a:rPr lang="en-US" sz="16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.</a:t>
            </a:r>
            <a:endParaRPr lang="en-US" sz="1600">
              <a:solidFill>
                <a:schemeClr val="bg1">
                  <a:lumMod val="65000"/>
                </a:schemeClr>
              </a:solidFill>
              <a:effectLst/>
              <a:latin typeface="思源黑体 CN Regular" panose="020B0500000000000000" pitchFamily="34" charset="-122"/>
              <a:ea typeface="思源黑体 CN Regular" panose="020B0500000000000000" pitchFamily="34" charset="-122"/>
              <a:cs typeface="Comic Sans MS" panose="030F0702030302020204" pitchFamily="66" charset="0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757295" y="4768215"/>
            <a:ext cx="82022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X</a:t>
            </a:r>
            <a:r>
              <a:rPr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iǎo gāng</a:t>
            </a:r>
            <a:r>
              <a:rPr lang="en-US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: B</a:t>
            </a:r>
            <a:r>
              <a:rPr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ù</a:t>
            </a:r>
            <a:r>
              <a:rPr lang="en-US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, </a:t>
            </a:r>
            <a:r>
              <a:rPr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wǒ xǐ hu</a:t>
            </a:r>
            <a:r>
              <a:rPr lang="en-US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a</a:t>
            </a:r>
            <a:r>
              <a:rPr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n kàn nǐ chuān pi</a:t>
            </a:r>
            <a:r>
              <a:rPr lang="en-US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à</a:t>
            </a:r>
            <a:r>
              <a:rPr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o li</a:t>
            </a:r>
            <a:r>
              <a:rPr lang="en-US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a</a:t>
            </a:r>
            <a:r>
              <a:rPr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ng de qún z</a:t>
            </a:r>
            <a:r>
              <a:rPr lang="en-US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i.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17" grpId="0"/>
      <p:bldP spid="18" grpId="0"/>
      <p:bldP spid="5" grpId="0"/>
      <p:bldP spid="8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7"/>
          <p:cNvSpPr txBox="1"/>
          <p:nvPr/>
        </p:nvSpPr>
        <p:spPr>
          <a:xfrm>
            <a:off x="165735" y="213995"/>
            <a:ext cx="256857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判断对错</a:t>
            </a:r>
          </a:p>
        </p:txBody>
      </p:sp>
      <p:sp>
        <p:nvSpPr>
          <p:cNvPr id="22" name="文本框 7"/>
          <p:cNvSpPr txBox="1"/>
          <p:nvPr/>
        </p:nvSpPr>
        <p:spPr>
          <a:xfrm>
            <a:off x="237490" y="702310"/>
            <a:ext cx="6200140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True or false</a:t>
            </a:r>
          </a:p>
        </p:txBody>
      </p:sp>
      <p:sp>
        <p:nvSpPr>
          <p:cNvPr id="3" name="圆角矩形 2"/>
          <p:cNvSpPr/>
          <p:nvPr/>
        </p:nvSpPr>
        <p:spPr>
          <a:xfrm>
            <a:off x="805815" y="1362075"/>
            <a:ext cx="11247755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圆角矩形 1"/>
          <p:cNvSpPr/>
          <p:nvPr/>
        </p:nvSpPr>
        <p:spPr>
          <a:xfrm>
            <a:off x="821055" y="1362075"/>
            <a:ext cx="11233785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/>
          <p:cNvGrpSpPr/>
          <p:nvPr/>
        </p:nvGrpSpPr>
        <p:grpSpPr>
          <a:xfrm>
            <a:off x="818515" y="1374775"/>
            <a:ext cx="852170" cy="889000"/>
            <a:chOff x="584" y="3246"/>
            <a:chExt cx="1342" cy="1400"/>
          </a:xfrm>
        </p:grpSpPr>
        <p:sp>
          <p:nvSpPr>
            <p:cNvPr id="26" name="椭圆 25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7" name="图片 26" descr="我卡通1压缩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31" name="文本框 7"/>
          <p:cNvSpPr txBox="1"/>
          <p:nvPr/>
        </p:nvSpPr>
        <p:spPr>
          <a:xfrm>
            <a:off x="1583690" y="1414145"/>
            <a:ext cx="9839325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小丽最喜欢春天。</a:t>
            </a:r>
          </a:p>
        </p:txBody>
      </p:sp>
      <p:sp>
        <p:nvSpPr>
          <p:cNvPr id="19" name="圆角矩形 18"/>
          <p:cNvSpPr/>
          <p:nvPr/>
        </p:nvSpPr>
        <p:spPr>
          <a:xfrm>
            <a:off x="821055" y="2667635"/>
            <a:ext cx="1123315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圆角矩形 19"/>
          <p:cNvSpPr/>
          <p:nvPr/>
        </p:nvSpPr>
        <p:spPr>
          <a:xfrm>
            <a:off x="821690" y="2686050"/>
            <a:ext cx="11233150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3" name="组合 22"/>
          <p:cNvGrpSpPr/>
          <p:nvPr/>
        </p:nvGrpSpPr>
        <p:grpSpPr>
          <a:xfrm>
            <a:off x="821055" y="2670175"/>
            <a:ext cx="852170" cy="889000"/>
            <a:chOff x="584" y="3246"/>
            <a:chExt cx="1342" cy="1400"/>
          </a:xfrm>
        </p:grpSpPr>
        <p:sp>
          <p:nvSpPr>
            <p:cNvPr id="24" name="椭圆 23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5" name="图片 24" descr="我卡通1压缩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28" name="文本框 7"/>
          <p:cNvSpPr txBox="1"/>
          <p:nvPr/>
        </p:nvSpPr>
        <p:spPr>
          <a:xfrm>
            <a:off x="1586230" y="2709545"/>
            <a:ext cx="10467340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小丽喜欢穿好看的裙子。</a:t>
            </a:r>
          </a:p>
        </p:txBody>
      </p:sp>
      <p:sp>
        <p:nvSpPr>
          <p:cNvPr id="29" name="圆角矩形 28"/>
          <p:cNvSpPr/>
          <p:nvPr/>
        </p:nvSpPr>
        <p:spPr>
          <a:xfrm>
            <a:off x="821055" y="3999865"/>
            <a:ext cx="1123315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圆角矩形 29"/>
          <p:cNvSpPr/>
          <p:nvPr/>
        </p:nvSpPr>
        <p:spPr>
          <a:xfrm>
            <a:off x="821055" y="4002405"/>
            <a:ext cx="11233150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2" name="组合 31"/>
          <p:cNvGrpSpPr/>
          <p:nvPr/>
        </p:nvGrpSpPr>
        <p:grpSpPr>
          <a:xfrm>
            <a:off x="821055" y="4002405"/>
            <a:ext cx="852170" cy="889000"/>
            <a:chOff x="584" y="3246"/>
            <a:chExt cx="1342" cy="1400"/>
          </a:xfrm>
        </p:grpSpPr>
        <p:sp>
          <p:nvSpPr>
            <p:cNvPr id="33" name="椭圆 32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4" name="图片 33" descr="我卡通1压缩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35" name="文本框 7"/>
          <p:cNvSpPr txBox="1"/>
          <p:nvPr/>
        </p:nvSpPr>
        <p:spPr>
          <a:xfrm>
            <a:off x="1586230" y="4041775"/>
            <a:ext cx="9917430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小刚也有漂亮的裙子。</a:t>
            </a:r>
          </a:p>
        </p:txBody>
      </p:sp>
      <p:sp>
        <p:nvSpPr>
          <p:cNvPr id="4" name="圆角矩形 3"/>
          <p:cNvSpPr/>
          <p:nvPr/>
        </p:nvSpPr>
        <p:spPr>
          <a:xfrm>
            <a:off x="741045" y="5195570"/>
            <a:ext cx="1123315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圆角矩形 4"/>
          <p:cNvSpPr/>
          <p:nvPr/>
        </p:nvSpPr>
        <p:spPr>
          <a:xfrm>
            <a:off x="741045" y="5198110"/>
            <a:ext cx="11233150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6"/>
          <p:cNvGrpSpPr/>
          <p:nvPr/>
        </p:nvGrpSpPr>
        <p:grpSpPr>
          <a:xfrm>
            <a:off x="741045" y="5198110"/>
            <a:ext cx="852170" cy="889000"/>
            <a:chOff x="584" y="3246"/>
            <a:chExt cx="1342" cy="1400"/>
          </a:xfrm>
        </p:grpSpPr>
        <p:sp>
          <p:nvSpPr>
            <p:cNvPr id="8" name="椭圆 7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9" name="图片 8" descr="我卡通1压缩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10" name="文本框 7"/>
          <p:cNvSpPr txBox="1"/>
          <p:nvPr/>
        </p:nvSpPr>
        <p:spPr>
          <a:xfrm>
            <a:off x="1506220" y="5237480"/>
            <a:ext cx="9917430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小刚喜欢春天，也喜欢夏天。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3438 -0.00611111 L 0.848437 -0.00675926 " pathEditMode="relative" rAng="0" ptsTypes="">
                                      <p:cBhvr>
                                        <p:cTn id="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900" y="-1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3438 -0.00611111 L 0.845156 -0.00342593 " pathEditMode="relative" rAng="0" ptsTypes="">
                                      <p:cBhvr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900" y="20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63541 -0.00611111 L 0.84724 9.25926e-05 " pathEditMode="relative" rAng="0" ptsTypes="">
                                      <p:cBhvr>
                                        <p:cTn id="2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200" y="300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63541 -0.00611111 L 0.84724 9.25926e-05 " pathEditMode="relative" rAng="0" ptsTypes="">
                                      <p:cBhvr>
                                        <p:cTn id="3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200" y="300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3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4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20" grpId="0" bldLvl="0" animBg="1"/>
      <p:bldP spid="30" grpId="0" bldLvl="0" animBg="1"/>
      <p:bldP spid="5" grpId="0" bldLvl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7"/>
          <p:cNvSpPr txBox="1"/>
          <p:nvPr/>
        </p:nvSpPr>
        <p:spPr>
          <a:xfrm>
            <a:off x="165735" y="213995"/>
            <a:ext cx="304482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4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：在小刚家</a:t>
            </a:r>
            <a:endParaRPr lang="en-US" altLang="zh-CN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22" name="文本框 7"/>
          <p:cNvSpPr txBox="1"/>
          <p:nvPr/>
        </p:nvSpPr>
        <p:spPr>
          <a:xfrm>
            <a:off x="237490" y="702310"/>
            <a:ext cx="31864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4  At Xiaogang’ home</a:t>
            </a:r>
          </a:p>
        </p:txBody>
      </p:sp>
      <p:grpSp>
        <p:nvGrpSpPr>
          <p:cNvPr id="75" name="组合 74"/>
          <p:cNvGrpSpPr/>
          <p:nvPr/>
        </p:nvGrpSpPr>
        <p:grpSpPr>
          <a:xfrm>
            <a:off x="2433003" y="385185"/>
            <a:ext cx="7905750" cy="3066415"/>
            <a:chOff x="-1496243" y="303082"/>
            <a:chExt cx="7905750" cy="3066415"/>
          </a:xfrm>
        </p:grpSpPr>
        <p:sp>
          <p:nvSpPr>
            <p:cNvPr id="73" name="文本框 72"/>
            <p:cNvSpPr txBox="1"/>
            <p:nvPr/>
          </p:nvSpPr>
          <p:spPr>
            <a:xfrm>
              <a:off x="-1496243" y="1062542"/>
              <a:ext cx="7327265" cy="2306955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A80023"/>
              </a:solidFill>
            </a:ln>
          </p:spPr>
          <p:txBody>
            <a:bodyPr wrap="square" rtlCol="0">
              <a:spAutoFit/>
            </a:bodyPr>
            <a:lstStyle/>
            <a:p>
              <a:pPr algn="ctr" fontAlgn="auto">
                <a:lnSpc>
                  <a:spcPct val="150000"/>
                </a:lnSpc>
              </a:pPr>
              <a:r>
                <a:rPr lang="zh-CN" altLang="en-US" sz="24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女的（小丽）有什么问题？</a:t>
              </a:r>
            </a:p>
            <a:p>
              <a:pPr algn="ctr" fontAlgn="auto">
                <a:lnSpc>
                  <a:spcPct val="150000"/>
                </a:lnSpc>
              </a:pPr>
              <a:r>
                <a:rPr lang="zh-CN" sz="24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小丽是怎么知道她越来越胖的</a:t>
              </a:r>
              <a:r>
                <a:rPr lang="zh-CN" altLang="en-US" sz="24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？</a:t>
              </a:r>
            </a:p>
            <a:p>
              <a:pPr algn="ctr" fontAlgn="auto">
                <a:lnSpc>
                  <a:spcPct val="150000"/>
                </a:lnSpc>
              </a:pPr>
              <a:r>
                <a:rPr lang="zh-CN" altLang="en-US" sz="24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男的（小刚）觉得小丽为什么胖了？</a:t>
              </a:r>
            </a:p>
            <a:p>
              <a:pPr algn="ctr" fontAlgn="auto">
                <a:lnSpc>
                  <a:spcPct val="150000"/>
                </a:lnSpc>
              </a:pPr>
              <a:r>
                <a:rPr lang="zh-CN" altLang="en-US" sz="24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小丽能不能少吃？为什么？</a:t>
              </a:r>
            </a:p>
          </p:txBody>
        </p:sp>
        <p:pic>
          <p:nvPicPr>
            <p:cNvPr id="74" name="图片 73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4781367" y="303082"/>
              <a:ext cx="1628140" cy="1628140"/>
            </a:xfrm>
            <a:prstGeom prst="rect">
              <a:avLst/>
            </a:prstGeom>
          </p:spPr>
        </p:pic>
      </p:grpSp>
      <p:sp>
        <p:nvSpPr>
          <p:cNvPr id="5" name="文本框 4"/>
          <p:cNvSpPr txBox="1"/>
          <p:nvPr/>
        </p:nvSpPr>
        <p:spPr>
          <a:xfrm>
            <a:off x="3636010" y="333375"/>
            <a:ext cx="5325110" cy="73723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/>
            <a:r>
              <a:rPr lang="zh-CN" altLang="en-US" sz="24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楷体" panose="02010600040101010101" charset="-122"/>
              </a:rPr>
              <a:t>听对话，回答问题。</a:t>
            </a:r>
          </a:p>
          <a:p>
            <a:pPr algn="ctr"/>
            <a:r>
              <a:rPr lang="zh-CN" altLang="en-US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Listen to the dialogue and answer the questions.</a:t>
            </a:r>
          </a:p>
        </p:txBody>
      </p:sp>
      <p:pic>
        <p:nvPicPr>
          <p:cNvPr id="3" name="图片 2" descr="D:\Desktop\课件图片\1d3da0119792cfcdaad70534f7eb38d.png1d3da0119792cfcdaad70534f7eb38d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3891598" y="3533458"/>
            <a:ext cx="4407535" cy="2947670"/>
          </a:xfrm>
          <a:prstGeom prst="rect">
            <a:avLst/>
          </a:prstGeom>
        </p:spPr>
      </p:pic>
      <p:pic>
        <p:nvPicPr>
          <p:cNvPr id="6" name="05-4">
            <a:hlinkClick r:id="" action="ppaction://media"/>
          </p:cNvPr>
          <p:cNvPicPr/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299450" y="3526155"/>
            <a:ext cx="1181100" cy="115887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audio>
              <p:cMediaNode>
                <p:cTn id="2" fill="hold" display="1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2" name="文本框 7"/>
          <p:cNvSpPr txBox="1"/>
          <p:nvPr/>
        </p:nvSpPr>
        <p:spPr>
          <a:xfrm>
            <a:off x="165735" y="213995"/>
            <a:ext cx="3044825" cy="95313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4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：在小刚家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3" name="文本框 7"/>
          <p:cNvSpPr txBox="1"/>
          <p:nvPr/>
        </p:nvSpPr>
        <p:spPr>
          <a:xfrm>
            <a:off x="237490" y="702310"/>
            <a:ext cx="31864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4  At Xiaogang’ home</a:t>
            </a:r>
          </a:p>
        </p:txBody>
      </p:sp>
      <p:pic>
        <p:nvPicPr>
          <p:cNvPr id="6" name="图片 5" descr="D:\Desktop\课件图片\1d3da0119792cfcdaad70534f7eb38d.png1d3da0119792cfcdaad70534f7eb38d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65735" y="2703830"/>
            <a:ext cx="3208020" cy="2145665"/>
          </a:xfrm>
          <a:prstGeom prst="rect">
            <a:avLst/>
          </a:prstGeom>
          <a:blipFill dpi="0" rotWithShape="1">
            <a:blip r:embed="rId6"/>
            <a:srcRect/>
            <a:stretch>
              <a:fillRect b="-11000"/>
            </a:stretch>
          </a:blipFill>
          <a:ln w="38100">
            <a:solidFill>
              <a:srgbClr val="F2C366"/>
            </a:solidFill>
          </a:ln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</p:pic>
      <p:sp>
        <p:nvSpPr>
          <p:cNvPr id="13" name="文本框 12"/>
          <p:cNvSpPr txBox="1"/>
          <p:nvPr/>
        </p:nvSpPr>
        <p:spPr>
          <a:xfrm>
            <a:off x="3790950" y="1869440"/>
            <a:ext cx="8028940" cy="37846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 fontAlgn="auto">
              <a:lnSpc>
                <a:spcPct val="200000"/>
              </a:lnSpc>
            </a:pPr>
            <a:r>
              <a:rPr lang="zh-CN" sz="2400">
                <a:sym typeface="+mn-ea"/>
              </a:rPr>
              <a:t>小丽：</a:t>
            </a:r>
            <a:r>
              <a:rPr sz="2400">
                <a:sym typeface="+mn-ea"/>
              </a:rPr>
              <a:t>我最近</a:t>
            </a:r>
            <a:r>
              <a:rPr sz="2400">
                <a:solidFill>
                  <a:srgbClr val="FF0000"/>
                </a:solidFill>
                <a:sym typeface="+mn-ea"/>
              </a:rPr>
              <a:t>越来越胖</a:t>
            </a:r>
            <a:r>
              <a:rPr sz="2400">
                <a:sym typeface="+mn-ea"/>
              </a:rPr>
              <a:t>了。</a:t>
            </a:r>
          </a:p>
          <a:p>
            <a:pPr algn="l" fontAlgn="auto">
              <a:lnSpc>
                <a:spcPct val="200000"/>
              </a:lnSpc>
            </a:pPr>
            <a:r>
              <a:rPr sz="2400">
                <a:sym typeface="+mn-ea"/>
              </a:rPr>
              <a:t>小刚：谁说的？我觉得你越来越漂亮了。</a:t>
            </a:r>
          </a:p>
          <a:p>
            <a:pPr algn="l" fontAlgn="auto">
              <a:lnSpc>
                <a:spcPct val="200000"/>
              </a:lnSpc>
            </a:pPr>
            <a:r>
              <a:rPr sz="2400">
                <a:sym typeface="+mn-ea"/>
              </a:rPr>
              <a:t>小丽：你看，</a:t>
            </a:r>
            <a:r>
              <a:rPr sz="2400">
                <a:solidFill>
                  <a:srgbClr val="FF0000"/>
                </a:solidFill>
                <a:sym typeface="+mn-ea"/>
              </a:rPr>
              <a:t>这条裙子是去年买的，今年就不能穿了</a:t>
            </a:r>
            <a:r>
              <a:rPr sz="2400">
                <a:sym typeface="+mn-ea"/>
              </a:rPr>
              <a:t>。</a:t>
            </a:r>
            <a:r>
              <a:rPr lang="en-US" sz="2400">
                <a:sym typeface="+mn-ea"/>
              </a:rPr>
              <a:t>      </a:t>
            </a:r>
            <a:endParaRPr sz="2400"/>
          </a:p>
          <a:p>
            <a:pPr lvl="0" fontAlgn="auto">
              <a:lnSpc>
                <a:spcPct val="200000"/>
              </a:lnSpc>
              <a:defRPr sz="1800"/>
            </a:pPr>
            <a:r>
              <a:rPr sz="2400">
                <a:sym typeface="+mn-ea"/>
              </a:rPr>
              <a:t>小刚：那是因为你</a:t>
            </a:r>
            <a:r>
              <a:rPr sz="2400">
                <a:solidFill>
                  <a:srgbClr val="FF0000"/>
                </a:solidFill>
                <a:sym typeface="+mn-ea"/>
              </a:rPr>
              <a:t>吃得太多了</a:t>
            </a:r>
            <a:r>
              <a:rPr sz="2400">
                <a:sym typeface="+mn-ea"/>
              </a:rPr>
              <a:t>，少吃点儿吧。</a:t>
            </a:r>
            <a:endParaRPr sz="2400">
              <a:sym typeface="华文细黑" panose="02010600040101010101" pitchFamily="2" charset="-122"/>
            </a:endParaRPr>
          </a:p>
          <a:p>
            <a:pPr lvl="0" fontAlgn="auto">
              <a:lnSpc>
                <a:spcPct val="200000"/>
              </a:lnSpc>
              <a:defRPr sz="1800"/>
            </a:pPr>
            <a:r>
              <a:rPr sz="2400">
                <a:sym typeface="+mn-ea"/>
              </a:rPr>
              <a:t>小丽：</a:t>
            </a:r>
            <a:r>
              <a:rPr sz="2400">
                <a:solidFill>
                  <a:srgbClr val="FF0000"/>
                </a:solidFill>
                <a:sym typeface="+mn-ea"/>
              </a:rPr>
              <a:t>我做的饭越来越好吃</a:t>
            </a:r>
            <a:r>
              <a:rPr sz="2400">
                <a:sym typeface="+mn-ea"/>
              </a:rPr>
              <a:t>，我能少吃吗？</a:t>
            </a:r>
            <a:endParaRPr sz="2400">
              <a:sym typeface="华文细黑" panose="02010600040101010101" pitchFamily="2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3855720" y="1868170"/>
            <a:ext cx="821563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en-US" sz="16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X</a:t>
            </a:r>
            <a:r>
              <a:rPr sz="16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iǎo lì</a:t>
            </a:r>
            <a:r>
              <a:rPr lang="en-US" sz="16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: W</a:t>
            </a:r>
            <a:r>
              <a:rPr sz="16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ǒ zuì jìn yuè lái yuè pàn</a:t>
            </a:r>
            <a:r>
              <a:rPr lang="en-US" sz="16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g</a:t>
            </a:r>
            <a:r>
              <a:rPr sz="16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le</a:t>
            </a:r>
            <a:r>
              <a:rPr lang="en-US" sz="16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.</a:t>
            </a:r>
            <a:r>
              <a:rPr sz="16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3855720" y="2665095"/>
            <a:ext cx="715327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16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X</a:t>
            </a:r>
            <a:r>
              <a:rPr sz="16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iǎo gāng</a:t>
            </a:r>
            <a:r>
              <a:rPr lang="en-US" sz="16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: Shéi shuō de</a:t>
            </a:r>
            <a:r>
              <a:rPr lang="zh-CN" altLang="en-US" sz="16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？</a:t>
            </a:r>
            <a:r>
              <a:rPr lang="en-US" altLang="zh-CN" sz="16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W</a:t>
            </a:r>
            <a:r>
              <a:rPr lang="en-US" sz="16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ǒ jué de nǐ yuè lái yuè </a:t>
            </a:r>
            <a:r>
              <a:rPr sz="16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pi</a:t>
            </a:r>
            <a:r>
              <a:rPr lang="en-US" sz="16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à</a:t>
            </a:r>
            <a:r>
              <a:rPr sz="16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o li</a:t>
            </a:r>
            <a:r>
              <a:rPr lang="en-US" sz="16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a</a:t>
            </a:r>
            <a:r>
              <a:rPr sz="16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ng</a:t>
            </a:r>
            <a:r>
              <a:rPr lang="en-US" sz="16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le.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3855720" y="4849495"/>
            <a:ext cx="923290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16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X</a:t>
            </a:r>
            <a:r>
              <a:rPr sz="16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iǎo lì</a:t>
            </a:r>
            <a:r>
              <a:rPr lang="en-US" sz="16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: W</a:t>
            </a:r>
            <a:r>
              <a:rPr sz="16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ǒ zuò de fàn yuè lái yuè hǎo chī</a:t>
            </a:r>
            <a:r>
              <a:rPr lang="en-US" sz="16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,</a:t>
            </a:r>
            <a:r>
              <a:rPr sz="16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wǒ néng shǎo chī ma</a:t>
            </a:r>
            <a:r>
              <a:rPr lang="en-US" sz="16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?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3507105" y="3343275"/>
            <a:ext cx="90976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X</a:t>
            </a:r>
            <a:r>
              <a:rPr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iǎo lì</a:t>
            </a:r>
            <a:r>
              <a:rPr lang="en-US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: N</a:t>
            </a:r>
            <a:r>
              <a:rPr sz="16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</a:rPr>
              <a:t>ǐ kàn</a:t>
            </a:r>
            <a:r>
              <a:rPr lang="en-US" sz="16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</a:rPr>
              <a:t>, </a:t>
            </a:r>
            <a:r>
              <a:rPr sz="16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</a:rPr>
              <a:t>zhè tiáo qún z</a:t>
            </a:r>
            <a:r>
              <a:rPr lang="en-US" sz="16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</a:rPr>
              <a:t>i</a:t>
            </a:r>
            <a:r>
              <a:rPr sz="16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</a:rPr>
              <a:t> shì qù nián mǎi de</a:t>
            </a:r>
            <a:r>
              <a:rPr lang="en-US" sz="16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</a:rPr>
              <a:t>, </a:t>
            </a:r>
            <a:r>
              <a:rPr sz="16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</a:rPr>
              <a:t>jīn nián jiù bù néng chuān le</a:t>
            </a:r>
            <a:r>
              <a:rPr lang="en-US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华文细黑" panose="02010600040101010101" pitchFamily="2" charset="-122"/>
              </a:rPr>
              <a:t>.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3855720" y="4096385"/>
            <a:ext cx="82022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X</a:t>
            </a:r>
            <a:r>
              <a:rPr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iǎo gāng</a:t>
            </a:r>
            <a:r>
              <a:rPr lang="en-US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: N</a:t>
            </a:r>
            <a:r>
              <a:rPr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à shì yīn wèi nǐ chī d</a:t>
            </a:r>
            <a:r>
              <a:rPr lang="en-US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e</a:t>
            </a:r>
            <a:r>
              <a:rPr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tài duō le</a:t>
            </a:r>
            <a:r>
              <a:rPr lang="en-US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, </a:t>
            </a:r>
            <a:r>
              <a:rPr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shǎo chī diǎnr b</a:t>
            </a:r>
            <a:r>
              <a:rPr lang="en-US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a.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  <p:bldP spid="19" grpId="0"/>
      <p:bldP spid="20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7"/>
          <p:cNvSpPr txBox="1"/>
          <p:nvPr/>
        </p:nvSpPr>
        <p:spPr>
          <a:xfrm>
            <a:off x="165735" y="213995"/>
            <a:ext cx="256857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判断对错</a:t>
            </a:r>
          </a:p>
        </p:txBody>
      </p:sp>
      <p:sp>
        <p:nvSpPr>
          <p:cNvPr id="22" name="文本框 7"/>
          <p:cNvSpPr txBox="1"/>
          <p:nvPr/>
        </p:nvSpPr>
        <p:spPr>
          <a:xfrm>
            <a:off x="237490" y="702310"/>
            <a:ext cx="6200140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True or false</a:t>
            </a:r>
          </a:p>
        </p:txBody>
      </p:sp>
      <p:sp>
        <p:nvSpPr>
          <p:cNvPr id="3" name="圆角矩形 2"/>
          <p:cNvSpPr/>
          <p:nvPr/>
        </p:nvSpPr>
        <p:spPr>
          <a:xfrm>
            <a:off x="805815" y="1750695"/>
            <a:ext cx="11247755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圆角矩形 1"/>
          <p:cNvSpPr/>
          <p:nvPr/>
        </p:nvSpPr>
        <p:spPr>
          <a:xfrm>
            <a:off x="821055" y="1750695"/>
            <a:ext cx="11233785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/>
          <p:cNvGrpSpPr/>
          <p:nvPr/>
        </p:nvGrpSpPr>
        <p:grpSpPr>
          <a:xfrm>
            <a:off x="818515" y="1763395"/>
            <a:ext cx="852170" cy="889000"/>
            <a:chOff x="584" y="3246"/>
            <a:chExt cx="1342" cy="1400"/>
          </a:xfrm>
        </p:grpSpPr>
        <p:sp>
          <p:nvSpPr>
            <p:cNvPr id="26" name="椭圆 25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7" name="图片 26" descr="我卡通1压缩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31" name="文本框 7"/>
          <p:cNvSpPr txBox="1"/>
          <p:nvPr/>
        </p:nvSpPr>
        <p:spPr>
          <a:xfrm>
            <a:off x="1583690" y="1802765"/>
            <a:ext cx="9839325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小丽去年买了一条新裙子。</a:t>
            </a:r>
          </a:p>
        </p:txBody>
      </p:sp>
      <p:sp>
        <p:nvSpPr>
          <p:cNvPr id="19" name="圆角矩形 18"/>
          <p:cNvSpPr/>
          <p:nvPr/>
        </p:nvSpPr>
        <p:spPr>
          <a:xfrm>
            <a:off x="821055" y="3056255"/>
            <a:ext cx="1123315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圆角矩形 19"/>
          <p:cNvSpPr/>
          <p:nvPr/>
        </p:nvSpPr>
        <p:spPr>
          <a:xfrm>
            <a:off x="821690" y="3074670"/>
            <a:ext cx="11233150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3" name="组合 22"/>
          <p:cNvGrpSpPr/>
          <p:nvPr/>
        </p:nvGrpSpPr>
        <p:grpSpPr>
          <a:xfrm>
            <a:off x="821055" y="3058795"/>
            <a:ext cx="852170" cy="889000"/>
            <a:chOff x="584" y="3246"/>
            <a:chExt cx="1342" cy="1400"/>
          </a:xfrm>
        </p:grpSpPr>
        <p:sp>
          <p:nvSpPr>
            <p:cNvPr id="24" name="椭圆 23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5" name="图片 24" descr="我卡通1压缩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28" name="文本框 7"/>
          <p:cNvSpPr txBox="1"/>
          <p:nvPr/>
        </p:nvSpPr>
        <p:spPr>
          <a:xfrm>
            <a:off x="1586230" y="3098165"/>
            <a:ext cx="10467340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小丽会做饭。</a:t>
            </a:r>
          </a:p>
        </p:txBody>
      </p:sp>
      <p:sp>
        <p:nvSpPr>
          <p:cNvPr id="29" name="圆角矩形 28"/>
          <p:cNvSpPr/>
          <p:nvPr/>
        </p:nvSpPr>
        <p:spPr>
          <a:xfrm>
            <a:off x="821055" y="4388485"/>
            <a:ext cx="1123315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圆角矩形 29"/>
          <p:cNvSpPr/>
          <p:nvPr/>
        </p:nvSpPr>
        <p:spPr>
          <a:xfrm>
            <a:off x="821055" y="4391025"/>
            <a:ext cx="11233150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2" name="组合 31"/>
          <p:cNvGrpSpPr/>
          <p:nvPr/>
        </p:nvGrpSpPr>
        <p:grpSpPr>
          <a:xfrm>
            <a:off x="821055" y="4391025"/>
            <a:ext cx="852170" cy="889000"/>
            <a:chOff x="584" y="3246"/>
            <a:chExt cx="1342" cy="1400"/>
          </a:xfrm>
        </p:grpSpPr>
        <p:sp>
          <p:nvSpPr>
            <p:cNvPr id="33" name="椭圆 32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4" name="图片 33" descr="我卡通1压缩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35" name="文本框 7"/>
          <p:cNvSpPr txBox="1"/>
          <p:nvPr/>
        </p:nvSpPr>
        <p:spPr>
          <a:xfrm>
            <a:off x="1586230" y="4430395"/>
            <a:ext cx="9917430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小丽去年比今年胖。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3438 -0.00611111 L 0.848437 -0.00675926 " pathEditMode="relative" rAng="0" ptsTypes="">
                                      <p:cBhvr>
                                        <p:cTn id="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900" y="-1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3438 -0.00611111 L 0.845156 -0.00342593 " pathEditMode="relative" rAng="0" ptsTypes="">
                                      <p:cBhvr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900" y="20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63541 -0.00611111 L 0.84724 9.25926e-05 " pathEditMode="relative" rAng="0" ptsTypes="">
                                      <p:cBhvr>
                                        <p:cTn id="2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200" y="300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20" grpId="0" bldLvl="0" animBg="1"/>
      <p:bldP spid="30" grpId="0" bldLvl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组合 83"/>
          <p:cNvGrpSpPr/>
          <p:nvPr/>
        </p:nvGrpSpPr>
        <p:grpSpPr>
          <a:xfrm>
            <a:off x="552450" y="1875790"/>
            <a:ext cx="1448435" cy="1649730"/>
            <a:chOff x="10680" y="-437"/>
            <a:chExt cx="2281" cy="2598"/>
          </a:xfrm>
        </p:grpSpPr>
        <p:sp>
          <p:nvSpPr>
            <p:cNvPr id="70" name="Freeform 192"/>
            <p:cNvSpPr/>
            <p:nvPr/>
          </p:nvSpPr>
          <p:spPr bwMode="auto">
            <a:xfrm>
              <a:off x="10680" y="-60"/>
              <a:ext cx="275" cy="1426"/>
            </a:xfrm>
            <a:custGeom>
              <a:avLst/>
              <a:gdLst>
                <a:gd name="T0" fmla="*/ 30 w 34"/>
                <a:gd name="T1" fmla="*/ 160 h 181"/>
                <a:gd name="T2" fmla="*/ 30 w 34"/>
                <a:gd name="T3" fmla="*/ 168 h 181"/>
                <a:gd name="T4" fmla="*/ 25 w 34"/>
                <a:gd name="T5" fmla="*/ 177 h 181"/>
                <a:gd name="T6" fmla="*/ 25 w 34"/>
                <a:gd name="T7" fmla="*/ 181 h 181"/>
                <a:gd name="T8" fmla="*/ 21 w 34"/>
                <a:gd name="T9" fmla="*/ 181 h 181"/>
                <a:gd name="T10" fmla="*/ 17 w 34"/>
                <a:gd name="T11" fmla="*/ 181 h 181"/>
                <a:gd name="T12" fmla="*/ 13 w 34"/>
                <a:gd name="T13" fmla="*/ 177 h 181"/>
                <a:gd name="T14" fmla="*/ 13 w 34"/>
                <a:gd name="T15" fmla="*/ 172 h 181"/>
                <a:gd name="T16" fmla="*/ 9 w 34"/>
                <a:gd name="T17" fmla="*/ 168 h 181"/>
                <a:gd name="T18" fmla="*/ 9 w 34"/>
                <a:gd name="T19" fmla="*/ 160 h 181"/>
                <a:gd name="T20" fmla="*/ 4 w 34"/>
                <a:gd name="T21" fmla="*/ 156 h 181"/>
                <a:gd name="T22" fmla="*/ 4 w 34"/>
                <a:gd name="T23" fmla="*/ 151 h 181"/>
                <a:gd name="T24" fmla="*/ 4 w 34"/>
                <a:gd name="T25" fmla="*/ 147 h 181"/>
                <a:gd name="T26" fmla="*/ 4 w 34"/>
                <a:gd name="T27" fmla="*/ 147 h 181"/>
                <a:gd name="T28" fmla="*/ 4 w 34"/>
                <a:gd name="T29" fmla="*/ 143 h 181"/>
                <a:gd name="T30" fmla="*/ 4 w 34"/>
                <a:gd name="T31" fmla="*/ 135 h 181"/>
                <a:gd name="T32" fmla="*/ 9 w 34"/>
                <a:gd name="T33" fmla="*/ 126 h 181"/>
                <a:gd name="T34" fmla="*/ 9 w 34"/>
                <a:gd name="T35" fmla="*/ 118 h 181"/>
                <a:gd name="T36" fmla="*/ 9 w 34"/>
                <a:gd name="T37" fmla="*/ 101 h 181"/>
                <a:gd name="T38" fmla="*/ 9 w 34"/>
                <a:gd name="T39" fmla="*/ 84 h 181"/>
                <a:gd name="T40" fmla="*/ 9 w 34"/>
                <a:gd name="T41" fmla="*/ 67 h 181"/>
                <a:gd name="T42" fmla="*/ 9 w 34"/>
                <a:gd name="T43" fmla="*/ 54 h 181"/>
                <a:gd name="T44" fmla="*/ 9 w 34"/>
                <a:gd name="T45" fmla="*/ 46 h 181"/>
                <a:gd name="T46" fmla="*/ 9 w 34"/>
                <a:gd name="T47" fmla="*/ 38 h 181"/>
                <a:gd name="T48" fmla="*/ 4 w 34"/>
                <a:gd name="T49" fmla="*/ 33 h 181"/>
                <a:gd name="T50" fmla="*/ 4 w 34"/>
                <a:gd name="T51" fmla="*/ 25 h 181"/>
                <a:gd name="T52" fmla="*/ 4 w 34"/>
                <a:gd name="T53" fmla="*/ 21 h 181"/>
                <a:gd name="T54" fmla="*/ 4 w 34"/>
                <a:gd name="T55" fmla="*/ 17 h 181"/>
                <a:gd name="T56" fmla="*/ 4 w 34"/>
                <a:gd name="T57" fmla="*/ 17 h 181"/>
                <a:gd name="T58" fmla="*/ 0 w 34"/>
                <a:gd name="T59" fmla="*/ 8 h 181"/>
                <a:gd name="T60" fmla="*/ 0 w 34"/>
                <a:gd name="T61" fmla="*/ 4 h 181"/>
                <a:gd name="T62" fmla="*/ 0 w 34"/>
                <a:gd name="T63" fmla="*/ 4 h 181"/>
                <a:gd name="T64" fmla="*/ 0 w 34"/>
                <a:gd name="T65" fmla="*/ 0 h 181"/>
                <a:gd name="T66" fmla="*/ 4 w 34"/>
                <a:gd name="T67" fmla="*/ 0 h 181"/>
                <a:gd name="T68" fmla="*/ 9 w 34"/>
                <a:gd name="T69" fmla="*/ 0 h 181"/>
                <a:gd name="T70" fmla="*/ 13 w 34"/>
                <a:gd name="T71" fmla="*/ 4 h 181"/>
                <a:gd name="T72" fmla="*/ 21 w 34"/>
                <a:gd name="T73" fmla="*/ 4 h 181"/>
                <a:gd name="T74" fmla="*/ 25 w 34"/>
                <a:gd name="T75" fmla="*/ 4 h 181"/>
                <a:gd name="T76" fmla="*/ 34 w 34"/>
                <a:gd name="T77" fmla="*/ 8 h 181"/>
                <a:gd name="T78" fmla="*/ 34 w 34"/>
                <a:gd name="T79" fmla="*/ 38 h 181"/>
                <a:gd name="T80" fmla="*/ 34 w 34"/>
                <a:gd name="T81" fmla="*/ 63 h 181"/>
                <a:gd name="T82" fmla="*/ 34 w 34"/>
                <a:gd name="T83" fmla="*/ 88 h 181"/>
                <a:gd name="T84" fmla="*/ 34 w 34"/>
                <a:gd name="T85" fmla="*/ 109 h 181"/>
                <a:gd name="T86" fmla="*/ 34 w 34"/>
                <a:gd name="T87" fmla="*/ 126 h 181"/>
                <a:gd name="T88" fmla="*/ 34 w 34"/>
                <a:gd name="T89" fmla="*/ 139 h 181"/>
                <a:gd name="T90" fmla="*/ 34 w 34"/>
                <a:gd name="T91" fmla="*/ 151 h 181"/>
                <a:gd name="T92" fmla="*/ 30 w 34"/>
                <a:gd name="T93" fmla="*/ 160 h 181"/>
                <a:gd name="T94" fmla="*/ 30 w 34"/>
                <a:gd name="T95" fmla="*/ 160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4" h="181">
                  <a:moveTo>
                    <a:pt x="30" y="160"/>
                  </a:moveTo>
                  <a:lnTo>
                    <a:pt x="30" y="168"/>
                  </a:lnTo>
                  <a:lnTo>
                    <a:pt x="25" y="177"/>
                  </a:lnTo>
                  <a:lnTo>
                    <a:pt x="25" y="181"/>
                  </a:lnTo>
                  <a:lnTo>
                    <a:pt x="21" y="181"/>
                  </a:lnTo>
                  <a:lnTo>
                    <a:pt x="17" y="181"/>
                  </a:lnTo>
                  <a:lnTo>
                    <a:pt x="13" y="177"/>
                  </a:lnTo>
                  <a:lnTo>
                    <a:pt x="13" y="172"/>
                  </a:lnTo>
                  <a:lnTo>
                    <a:pt x="9" y="168"/>
                  </a:lnTo>
                  <a:lnTo>
                    <a:pt x="9" y="160"/>
                  </a:lnTo>
                  <a:lnTo>
                    <a:pt x="4" y="156"/>
                  </a:lnTo>
                  <a:lnTo>
                    <a:pt x="4" y="151"/>
                  </a:lnTo>
                  <a:lnTo>
                    <a:pt x="4" y="147"/>
                  </a:lnTo>
                  <a:lnTo>
                    <a:pt x="4" y="147"/>
                  </a:lnTo>
                  <a:lnTo>
                    <a:pt x="4" y="143"/>
                  </a:lnTo>
                  <a:lnTo>
                    <a:pt x="4" y="135"/>
                  </a:lnTo>
                  <a:lnTo>
                    <a:pt x="9" y="126"/>
                  </a:lnTo>
                  <a:lnTo>
                    <a:pt x="9" y="118"/>
                  </a:lnTo>
                  <a:lnTo>
                    <a:pt x="9" y="101"/>
                  </a:lnTo>
                  <a:lnTo>
                    <a:pt x="9" y="84"/>
                  </a:lnTo>
                  <a:lnTo>
                    <a:pt x="9" y="67"/>
                  </a:lnTo>
                  <a:lnTo>
                    <a:pt x="9" y="54"/>
                  </a:lnTo>
                  <a:lnTo>
                    <a:pt x="9" y="46"/>
                  </a:lnTo>
                  <a:lnTo>
                    <a:pt x="9" y="38"/>
                  </a:lnTo>
                  <a:lnTo>
                    <a:pt x="4" y="33"/>
                  </a:lnTo>
                  <a:lnTo>
                    <a:pt x="4" y="25"/>
                  </a:lnTo>
                  <a:lnTo>
                    <a:pt x="4" y="21"/>
                  </a:lnTo>
                  <a:lnTo>
                    <a:pt x="4" y="17"/>
                  </a:lnTo>
                  <a:lnTo>
                    <a:pt x="4" y="17"/>
                  </a:lnTo>
                  <a:lnTo>
                    <a:pt x="0" y="8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0"/>
                  </a:lnTo>
                  <a:lnTo>
                    <a:pt x="4" y="0"/>
                  </a:lnTo>
                  <a:lnTo>
                    <a:pt x="9" y="0"/>
                  </a:lnTo>
                  <a:lnTo>
                    <a:pt x="13" y="4"/>
                  </a:lnTo>
                  <a:lnTo>
                    <a:pt x="21" y="4"/>
                  </a:lnTo>
                  <a:lnTo>
                    <a:pt x="25" y="4"/>
                  </a:lnTo>
                  <a:lnTo>
                    <a:pt x="34" y="8"/>
                  </a:lnTo>
                  <a:lnTo>
                    <a:pt x="34" y="38"/>
                  </a:lnTo>
                  <a:lnTo>
                    <a:pt x="34" y="63"/>
                  </a:lnTo>
                  <a:lnTo>
                    <a:pt x="34" y="88"/>
                  </a:lnTo>
                  <a:lnTo>
                    <a:pt x="34" y="109"/>
                  </a:lnTo>
                  <a:lnTo>
                    <a:pt x="34" y="126"/>
                  </a:lnTo>
                  <a:lnTo>
                    <a:pt x="34" y="139"/>
                  </a:lnTo>
                  <a:lnTo>
                    <a:pt x="34" y="151"/>
                  </a:lnTo>
                  <a:lnTo>
                    <a:pt x="30" y="160"/>
                  </a:lnTo>
                  <a:lnTo>
                    <a:pt x="30" y="16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lvl="0" algn="ctr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defRPr/>
              </a:pPr>
              <a:endParaRPr lang="zh-CN" altLang="en-US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SimSun" panose="02010600030101010101" pitchFamily="2" charset="-122"/>
                <a:sym typeface="+mn-ea"/>
              </a:endParaRPr>
            </a:p>
          </p:txBody>
        </p:sp>
        <p:sp>
          <p:nvSpPr>
            <p:cNvPr id="72" name="Freeform 193"/>
            <p:cNvSpPr/>
            <p:nvPr/>
          </p:nvSpPr>
          <p:spPr bwMode="auto">
            <a:xfrm>
              <a:off x="10850" y="-238"/>
              <a:ext cx="850" cy="346"/>
            </a:xfrm>
            <a:custGeom>
              <a:avLst/>
              <a:gdLst>
                <a:gd name="T0" fmla="*/ 63 w 105"/>
                <a:gd name="T1" fmla="*/ 0 h 198"/>
                <a:gd name="T2" fmla="*/ 67 w 105"/>
                <a:gd name="T3" fmla="*/ 0 h 198"/>
                <a:gd name="T4" fmla="*/ 76 w 105"/>
                <a:gd name="T5" fmla="*/ 0 h 198"/>
                <a:gd name="T6" fmla="*/ 84 w 105"/>
                <a:gd name="T7" fmla="*/ 8 h 198"/>
                <a:gd name="T8" fmla="*/ 97 w 105"/>
                <a:gd name="T9" fmla="*/ 17 h 198"/>
                <a:gd name="T10" fmla="*/ 105 w 105"/>
                <a:gd name="T11" fmla="*/ 25 h 198"/>
                <a:gd name="T12" fmla="*/ 105 w 105"/>
                <a:gd name="T13" fmla="*/ 34 h 198"/>
                <a:gd name="T14" fmla="*/ 97 w 105"/>
                <a:gd name="T15" fmla="*/ 38 h 198"/>
                <a:gd name="T16" fmla="*/ 97 w 105"/>
                <a:gd name="T17" fmla="*/ 55 h 198"/>
                <a:gd name="T18" fmla="*/ 97 w 105"/>
                <a:gd name="T19" fmla="*/ 80 h 198"/>
                <a:gd name="T20" fmla="*/ 97 w 105"/>
                <a:gd name="T21" fmla="*/ 110 h 198"/>
                <a:gd name="T22" fmla="*/ 97 w 105"/>
                <a:gd name="T23" fmla="*/ 143 h 198"/>
                <a:gd name="T24" fmla="*/ 93 w 105"/>
                <a:gd name="T25" fmla="*/ 173 h 198"/>
                <a:gd name="T26" fmla="*/ 84 w 105"/>
                <a:gd name="T27" fmla="*/ 190 h 198"/>
                <a:gd name="T28" fmla="*/ 80 w 105"/>
                <a:gd name="T29" fmla="*/ 198 h 198"/>
                <a:gd name="T30" fmla="*/ 72 w 105"/>
                <a:gd name="T31" fmla="*/ 198 h 198"/>
                <a:gd name="T32" fmla="*/ 67 w 105"/>
                <a:gd name="T33" fmla="*/ 190 h 198"/>
                <a:gd name="T34" fmla="*/ 67 w 105"/>
                <a:gd name="T35" fmla="*/ 181 h 198"/>
                <a:gd name="T36" fmla="*/ 67 w 105"/>
                <a:gd name="T37" fmla="*/ 164 h 198"/>
                <a:gd name="T38" fmla="*/ 67 w 105"/>
                <a:gd name="T39" fmla="*/ 131 h 198"/>
                <a:gd name="T40" fmla="*/ 67 w 105"/>
                <a:gd name="T41" fmla="*/ 84 h 198"/>
                <a:gd name="T42" fmla="*/ 67 w 105"/>
                <a:gd name="T43" fmla="*/ 63 h 198"/>
                <a:gd name="T44" fmla="*/ 67 w 105"/>
                <a:gd name="T45" fmla="*/ 46 h 198"/>
                <a:gd name="T46" fmla="*/ 63 w 105"/>
                <a:gd name="T47" fmla="*/ 38 h 198"/>
                <a:gd name="T48" fmla="*/ 63 w 105"/>
                <a:gd name="T49" fmla="*/ 34 h 198"/>
                <a:gd name="T50" fmla="*/ 55 w 105"/>
                <a:gd name="T51" fmla="*/ 30 h 198"/>
                <a:gd name="T52" fmla="*/ 38 w 105"/>
                <a:gd name="T53" fmla="*/ 34 h 198"/>
                <a:gd name="T54" fmla="*/ 0 w 105"/>
                <a:gd name="T55" fmla="*/ 38 h 198"/>
                <a:gd name="T56" fmla="*/ 8 w 105"/>
                <a:gd name="T57" fmla="*/ 21 h 198"/>
                <a:gd name="T58" fmla="*/ 25 w 105"/>
                <a:gd name="T59" fmla="*/ 17 h 198"/>
                <a:gd name="T60" fmla="*/ 46 w 105"/>
                <a:gd name="T61" fmla="*/ 13 h 198"/>
                <a:gd name="T62" fmla="*/ 59 w 105"/>
                <a:gd name="T63" fmla="*/ 8 h 198"/>
                <a:gd name="T64" fmla="*/ 63 w 105"/>
                <a:gd name="T65" fmla="*/ 4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50" h="346">
                  <a:moveTo>
                    <a:pt x="510" y="0"/>
                  </a:moveTo>
                  <a:lnTo>
                    <a:pt x="542" y="0"/>
                  </a:lnTo>
                  <a:lnTo>
                    <a:pt x="583" y="0"/>
                  </a:lnTo>
                  <a:lnTo>
                    <a:pt x="615" y="0"/>
                  </a:lnTo>
                  <a:lnTo>
                    <a:pt x="648" y="32"/>
                  </a:lnTo>
                  <a:lnTo>
                    <a:pt x="680" y="63"/>
                  </a:lnTo>
                  <a:lnTo>
                    <a:pt x="753" y="102"/>
                  </a:lnTo>
                  <a:lnTo>
                    <a:pt x="785" y="134"/>
                  </a:lnTo>
                  <a:lnTo>
                    <a:pt x="818" y="165"/>
                  </a:lnTo>
                  <a:lnTo>
                    <a:pt x="850" y="197"/>
                  </a:lnTo>
                  <a:lnTo>
                    <a:pt x="850" y="268"/>
                  </a:lnTo>
                  <a:lnTo>
                    <a:pt x="818" y="268"/>
                  </a:lnTo>
                  <a:lnTo>
                    <a:pt x="785" y="299"/>
                  </a:lnTo>
                  <a:lnTo>
                    <a:pt x="785" y="346"/>
                  </a:lnTo>
                  <a:lnTo>
                    <a:pt x="709" y="321"/>
                  </a:lnTo>
                  <a:lnTo>
                    <a:pt x="607" y="287"/>
                  </a:lnTo>
                  <a:lnTo>
                    <a:pt x="504" y="235"/>
                  </a:lnTo>
                  <a:lnTo>
                    <a:pt x="488" y="246"/>
                  </a:lnTo>
                  <a:lnTo>
                    <a:pt x="478" y="236"/>
                  </a:lnTo>
                  <a:lnTo>
                    <a:pt x="445" y="236"/>
                  </a:lnTo>
                  <a:lnTo>
                    <a:pt x="372" y="236"/>
                  </a:lnTo>
                  <a:lnTo>
                    <a:pt x="308" y="268"/>
                  </a:lnTo>
                  <a:lnTo>
                    <a:pt x="170" y="299"/>
                  </a:lnTo>
                  <a:lnTo>
                    <a:pt x="0" y="299"/>
                  </a:lnTo>
                  <a:lnTo>
                    <a:pt x="0" y="165"/>
                  </a:lnTo>
                  <a:lnTo>
                    <a:pt x="65" y="165"/>
                  </a:lnTo>
                  <a:lnTo>
                    <a:pt x="105" y="134"/>
                  </a:lnTo>
                  <a:lnTo>
                    <a:pt x="202" y="134"/>
                  </a:lnTo>
                  <a:lnTo>
                    <a:pt x="275" y="102"/>
                  </a:lnTo>
                  <a:lnTo>
                    <a:pt x="372" y="102"/>
                  </a:lnTo>
                  <a:lnTo>
                    <a:pt x="445" y="63"/>
                  </a:lnTo>
                  <a:lnTo>
                    <a:pt x="478" y="63"/>
                  </a:lnTo>
                  <a:lnTo>
                    <a:pt x="510" y="32"/>
                  </a:lnTo>
                  <a:lnTo>
                    <a:pt x="510" y="0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lvl="0" algn="ctr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defRPr/>
              </a:pPr>
              <a:endParaRPr lang="zh-CN" altLang="en-US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SimSun" panose="02010600030101010101" pitchFamily="2" charset="-122"/>
                <a:sym typeface="+mn-ea"/>
              </a:endParaRPr>
            </a:p>
          </p:txBody>
        </p:sp>
        <p:sp>
          <p:nvSpPr>
            <p:cNvPr id="73" name="Freeform 194"/>
            <p:cNvSpPr/>
            <p:nvPr/>
          </p:nvSpPr>
          <p:spPr bwMode="auto">
            <a:xfrm>
              <a:off x="10818" y="436"/>
              <a:ext cx="510" cy="197"/>
            </a:xfrm>
            <a:custGeom>
              <a:avLst/>
              <a:gdLst>
                <a:gd name="T0" fmla="*/ 29 w 63"/>
                <a:gd name="T1" fmla="*/ 4 h 25"/>
                <a:gd name="T2" fmla="*/ 38 w 63"/>
                <a:gd name="T3" fmla="*/ 0 h 25"/>
                <a:gd name="T4" fmla="*/ 46 w 63"/>
                <a:gd name="T5" fmla="*/ 0 h 25"/>
                <a:gd name="T6" fmla="*/ 51 w 63"/>
                <a:gd name="T7" fmla="*/ 0 h 25"/>
                <a:gd name="T8" fmla="*/ 55 w 63"/>
                <a:gd name="T9" fmla="*/ 4 h 25"/>
                <a:gd name="T10" fmla="*/ 63 w 63"/>
                <a:gd name="T11" fmla="*/ 4 h 25"/>
                <a:gd name="T12" fmla="*/ 63 w 63"/>
                <a:gd name="T13" fmla="*/ 8 h 25"/>
                <a:gd name="T14" fmla="*/ 63 w 63"/>
                <a:gd name="T15" fmla="*/ 13 h 25"/>
                <a:gd name="T16" fmla="*/ 63 w 63"/>
                <a:gd name="T17" fmla="*/ 17 h 25"/>
                <a:gd name="T18" fmla="*/ 59 w 63"/>
                <a:gd name="T19" fmla="*/ 17 h 25"/>
                <a:gd name="T20" fmla="*/ 55 w 63"/>
                <a:gd name="T21" fmla="*/ 21 h 25"/>
                <a:gd name="T22" fmla="*/ 51 w 63"/>
                <a:gd name="T23" fmla="*/ 21 h 25"/>
                <a:gd name="T24" fmla="*/ 42 w 63"/>
                <a:gd name="T25" fmla="*/ 25 h 25"/>
                <a:gd name="T26" fmla="*/ 29 w 63"/>
                <a:gd name="T27" fmla="*/ 25 h 25"/>
                <a:gd name="T28" fmla="*/ 17 w 63"/>
                <a:gd name="T29" fmla="*/ 25 h 25"/>
                <a:gd name="T30" fmla="*/ 0 w 63"/>
                <a:gd name="T31" fmla="*/ 25 h 25"/>
                <a:gd name="T32" fmla="*/ 0 w 63"/>
                <a:gd name="T33" fmla="*/ 8 h 25"/>
                <a:gd name="T34" fmla="*/ 8 w 63"/>
                <a:gd name="T35" fmla="*/ 4 h 25"/>
                <a:gd name="T36" fmla="*/ 17 w 63"/>
                <a:gd name="T37" fmla="*/ 4 h 25"/>
                <a:gd name="T38" fmla="*/ 29 w 63"/>
                <a:gd name="T39" fmla="*/ 4 h 25"/>
                <a:gd name="T40" fmla="*/ 29 w 63"/>
                <a:gd name="T41" fmla="*/ 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3" h="25">
                  <a:moveTo>
                    <a:pt x="29" y="4"/>
                  </a:moveTo>
                  <a:lnTo>
                    <a:pt x="38" y="0"/>
                  </a:lnTo>
                  <a:lnTo>
                    <a:pt x="46" y="0"/>
                  </a:lnTo>
                  <a:lnTo>
                    <a:pt x="51" y="0"/>
                  </a:lnTo>
                  <a:lnTo>
                    <a:pt x="55" y="4"/>
                  </a:lnTo>
                  <a:lnTo>
                    <a:pt x="63" y="4"/>
                  </a:lnTo>
                  <a:lnTo>
                    <a:pt x="63" y="8"/>
                  </a:lnTo>
                  <a:lnTo>
                    <a:pt x="63" y="13"/>
                  </a:lnTo>
                  <a:lnTo>
                    <a:pt x="63" y="17"/>
                  </a:lnTo>
                  <a:lnTo>
                    <a:pt x="59" y="17"/>
                  </a:lnTo>
                  <a:lnTo>
                    <a:pt x="55" y="21"/>
                  </a:lnTo>
                  <a:lnTo>
                    <a:pt x="51" y="21"/>
                  </a:lnTo>
                  <a:lnTo>
                    <a:pt x="42" y="25"/>
                  </a:lnTo>
                  <a:lnTo>
                    <a:pt x="29" y="25"/>
                  </a:lnTo>
                  <a:lnTo>
                    <a:pt x="17" y="25"/>
                  </a:lnTo>
                  <a:lnTo>
                    <a:pt x="0" y="25"/>
                  </a:lnTo>
                  <a:lnTo>
                    <a:pt x="0" y="8"/>
                  </a:lnTo>
                  <a:lnTo>
                    <a:pt x="8" y="4"/>
                  </a:lnTo>
                  <a:lnTo>
                    <a:pt x="17" y="4"/>
                  </a:lnTo>
                  <a:lnTo>
                    <a:pt x="29" y="4"/>
                  </a:lnTo>
                  <a:lnTo>
                    <a:pt x="29" y="4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lvl="0" algn="ctr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defRPr/>
              </a:pPr>
              <a:endParaRPr lang="zh-CN" altLang="en-US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SimSun" panose="02010600030101010101" pitchFamily="2" charset="-122"/>
                <a:sym typeface="+mn-ea"/>
              </a:endParaRPr>
            </a:p>
          </p:txBody>
        </p:sp>
        <p:sp>
          <p:nvSpPr>
            <p:cNvPr id="74" name="Freeform 195"/>
            <p:cNvSpPr/>
            <p:nvPr/>
          </p:nvSpPr>
          <p:spPr bwMode="auto">
            <a:xfrm>
              <a:off x="10850" y="1035"/>
              <a:ext cx="583" cy="63"/>
            </a:xfrm>
            <a:custGeom>
              <a:avLst/>
              <a:gdLst>
                <a:gd name="T0" fmla="*/ 72 w 72"/>
                <a:gd name="T1" fmla="*/ 8 h 8"/>
                <a:gd name="T2" fmla="*/ 68 w 72"/>
                <a:gd name="T3" fmla="*/ 8 h 8"/>
                <a:gd name="T4" fmla="*/ 63 w 72"/>
                <a:gd name="T5" fmla="*/ 8 h 8"/>
                <a:gd name="T6" fmla="*/ 55 w 72"/>
                <a:gd name="T7" fmla="*/ 8 h 8"/>
                <a:gd name="T8" fmla="*/ 47 w 72"/>
                <a:gd name="T9" fmla="*/ 8 h 8"/>
                <a:gd name="T10" fmla="*/ 38 w 72"/>
                <a:gd name="T11" fmla="*/ 8 h 8"/>
                <a:gd name="T12" fmla="*/ 25 w 72"/>
                <a:gd name="T13" fmla="*/ 8 h 8"/>
                <a:gd name="T14" fmla="*/ 17 w 72"/>
                <a:gd name="T15" fmla="*/ 8 h 8"/>
                <a:gd name="T16" fmla="*/ 0 w 72"/>
                <a:gd name="T17" fmla="*/ 8 h 8"/>
                <a:gd name="T18" fmla="*/ 0 w 72"/>
                <a:gd name="T19" fmla="*/ 4 h 8"/>
                <a:gd name="T20" fmla="*/ 72 w 72"/>
                <a:gd name="T21" fmla="*/ 0 h 8"/>
                <a:gd name="T22" fmla="*/ 72 w 72"/>
                <a:gd name="T23" fmla="*/ 8 h 8"/>
                <a:gd name="T24" fmla="*/ 72 w 72"/>
                <a:gd name="T25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2" h="8">
                  <a:moveTo>
                    <a:pt x="72" y="8"/>
                  </a:moveTo>
                  <a:lnTo>
                    <a:pt x="68" y="8"/>
                  </a:lnTo>
                  <a:lnTo>
                    <a:pt x="63" y="8"/>
                  </a:lnTo>
                  <a:lnTo>
                    <a:pt x="55" y="8"/>
                  </a:lnTo>
                  <a:lnTo>
                    <a:pt x="47" y="8"/>
                  </a:lnTo>
                  <a:lnTo>
                    <a:pt x="38" y="8"/>
                  </a:lnTo>
                  <a:lnTo>
                    <a:pt x="25" y="8"/>
                  </a:lnTo>
                  <a:lnTo>
                    <a:pt x="17" y="8"/>
                  </a:lnTo>
                  <a:lnTo>
                    <a:pt x="0" y="8"/>
                  </a:lnTo>
                  <a:lnTo>
                    <a:pt x="0" y="4"/>
                  </a:lnTo>
                  <a:lnTo>
                    <a:pt x="72" y="0"/>
                  </a:lnTo>
                  <a:lnTo>
                    <a:pt x="72" y="8"/>
                  </a:lnTo>
                  <a:lnTo>
                    <a:pt x="72" y="8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lvl="0" algn="ctr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defRPr/>
              </a:pPr>
              <a:endParaRPr lang="zh-CN" altLang="en-US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SimSun" panose="02010600030101010101" pitchFamily="2" charset="-122"/>
                <a:sym typeface="+mn-ea"/>
              </a:endParaRPr>
            </a:p>
          </p:txBody>
        </p:sp>
        <p:sp>
          <p:nvSpPr>
            <p:cNvPr id="75" name="Freeform 196"/>
            <p:cNvSpPr/>
            <p:nvPr/>
          </p:nvSpPr>
          <p:spPr bwMode="auto">
            <a:xfrm>
              <a:off x="11230" y="-297"/>
              <a:ext cx="987" cy="2458"/>
            </a:xfrm>
            <a:custGeom>
              <a:avLst/>
              <a:gdLst>
                <a:gd name="T0" fmla="*/ 92 w 122"/>
                <a:gd name="T1" fmla="*/ 228 h 312"/>
                <a:gd name="T2" fmla="*/ 88 w 122"/>
                <a:gd name="T3" fmla="*/ 240 h 312"/>
                <a:gd name="T4" fmla="*/ 80 w 122"/>
                <a:gd name="T5" fmla="*/ 253 h 312"/>
                <a:gd name="T6" fmla="*/ 71 w 122"/>
                <a:gd name="T7" fmla="*/ 261 h 312"/>
                <a:gd name="T8" fmla="*/ 63 w 122"/>
                <a:gd name="T9" fmla="*/ 270 h 312"/>
                <a:gd name="T10" fmla="*/ 54 w 122"/>
                <a:gd name="T11" fmla="*/ 278 h 312"/>
                <a:gd name="T12" fmla="*/ 46 w 122"/>
                <a:gd name="T13" fmla="*/ 287 h 312"/>
                <a:gd name="T14" fmla="*/ 25 w 122"/>
                <a:gd name="T15" fmla="*/ 304 h 312"/>
                <a:gd name="T16" fmla="*/ 16 w 122"/>
                <a:gd name="T17" fmla="*/ 308 h 312"/>
                <a:gd name="T18" fmla="*/ 8 w 122"/>
                <a:gd name="T19" fmla="*/ 312 h 312"/>
                <a:gd name="T20" fmla="*/ 4 w 122"/>
                <a:gd name="T21" fmla="*/ 312 h 312"/>
                <a:gd name="T22" fmla="*/ 0 w 122"/>
                <a:gd name="T23" fmla="*/ 312 h 312"/>
                <a:gd name="T24" fmla="*/ 0 w 122"/>
                <a:gd name="T25" fmla="*/ 308 h 312"/>
                <a:gd name="T26" fmla="*/ 4 w 122"/>
                <a:gd name="T27" fmla="*/ 304 h 312"/>
                <a:gd name="T28" fmla="*/ 8 w 122"/>
                <a:gd name="T29" fmla="*/ 295 h 312"/>
                <a:gd name="T30" fmla="*/ 16 w 122"/>
                <a:gd name="T31" fmla="*/ 291 h 312"/>
                <a:gd name="T32" fmla="*/ 33 w 122"/>
                <a:gd name="T33" fmla="*/ 270 h 312"/>
                <a:gd name="T34" fmla="*/ 46 w 122"/>
                <a:gd name="T35" fmla="*/ 249 h 312"/>
                <a:gd name="T36" fmla="*/ 63 w 122"/>
                <a:gd name="T37" fmla="*/ 224 h 312"/>
                <a:gd name="T38" fmla="*/ 67 w 122"/>
                <a:gd name="T39" fmla="*/ 211 h 312"/>
                <a:gd name="T40" fmla="*/ 75 w 122"/>
                <a:gd name="T41" fmla="*/ 198 h 312"/>
                <a:gd name="T42" fmla="*/ 80 w 122"/>
                <a:gd name="T43" fmla="*/ 165 h 312"/>
                <a:gd name="T44" fmla="*/ 88 w 122"/>
                <a:gd name="T45" fmla="*/ 135 h 312"/>
                <a:gd name="T46" fmla="*/ 88 w 122"/>
                <a:gd name="T47" fmla="*/ 101 h 312"/>
                <a:gd name="T48" fmla="*/ 88 w 122"/>
                <a:gd name="T49" fmla="*/ 63 h 312"/>
                <a:gd name="T50" fmla="*/ 88 w 122"/>
                <a:gd name="T51" fmla="*/ 51 h 312"/>
                <a:gd name="T52" fmla="*/ 88 w 122"/>
                <a:gd name="T53" fmla="*/ 38 h 312"/>
                <a:gd name="T54" fmla="*/ 88 w 122"/>
                <a:gd name="T55" fmla="*/ 30 h 312"/>
                <a:gd name="T56" fmla="*/ 88 w 122"/>
                <a:gd name="T57" fmla="*/ 21 h 312"/>
                <a:gd name="T58" fmla="*/ 84 w 122"/>
                <a:gd name="T59" fmla="*/ 13 h 312"/>
                <a:gd name="T60" fmla="*/ 84 w 122"/>
                <a:gd name="T61" fmla="*/ 4 h 312"/>
                <a:gd name="T62" fmla="*/ 84 w 122"/>
                <a:gd name="T63" fmla="*/ 4 h 312"/>
                <a:gd name="T64" fmla="*/ 84 w 122"/>
                <a:gd name="T65" fmla="*/ 4 h 312"/>
                <a:gd name="T66" fmla="*/ 88 w 122"/>
                <a:gd name="T67" fmla="*/ 0 h 312"/>
                <a:gd name="T68" fmla="*/ 92 w 122"/>
                <a:gd name="T69" fmla="*/ 0 h 312"/>
                <a:gd name="T70" fmla="*/ 96 w 122"/>
                <a:gd name="T71" fmla="*/ 0 h 312"/>
                <a:gd name="T72" fmla="*/ 101 w 122"/>
                <a:gd name="T73" fmla="*/ 4 h 312"/>
                <a:gd name="T74" fmla="*/ 109 w 122"/>
                <a:gd name="T75" fmla="*/ 4 h 312"/>
                <a:gd name="T76" fmla="*/ 122 w 122"/>
                <a:gd name="T77" fmla="*/ 9 h 312"/>
                <a:gd name="T78" fmla="*/ 122 w 122"/>
                <a:gd name="T79" fmla="*/ 17 h 312"/>
                <a:gd name="T80" fmla="*/ 122 w 122"/>
                <a:gd name="T81" fmla="*/ 34 h 312"/>
                <a:gd name="T82" fmla="*/ 122 w 122"/>
                <a:gd name="T83" fmla="*/ 51 h 312"/>
                <a:gd name="T84" fmla="*/ 122 w 122"/>
                <a:gd name="T85" fmla="*/ 76 h 312"/>
                <a:gd name="T86" fmla="*/ 122 w 122"/>
                <a:gd name="T87" fmla="*/ 97 h 312"/>
                <a:gd name="T88" fmla="*/ 118 w 122"/>
                <a:gd name="T89" fmla="*/ 122 h 312"/>
                <a:gd name="T90" fmla="*/ 118 w 122"/>
                <a:gd name="T91" fmla="*/ 143 h 312"/>
                <a:gd name="T92" fmla="*/ 113 w 122"/>
                <a:gd name="T93" fmla="*/ 160 h 312"/>
                <a:gd name="T94" fmla="*/ 109 w 122"/>
                <a:gd name="T95" fmla="*/ 177 h 312"/>
                <a:gd name="T96" fmla="*/ 105 w 122"/>
                <a:gd name="T97" fmla="*/ 198 h 312"/>
                <a:gd name="T98" fmla="*/ 101 w 122"/>
                <a:gd name="T99" fmla="*/ 211 h 312"/>
                <a:gd name="T100" fmla="*/ 92 w 122"/>
                <a:gd name="T101" fmla="*/ 228 h 312"/>
                <a:gd name="T102" fmla="*/ 92 w 122"/>
                <a:gd name="T103" fmla="*/ 228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22" h="312">
                  <a:moveTo>
                    <a:pt x="92" y="228"/>
                  </a:moveTo>
                  <a:lnTo>
                    <a:pt x="88" y="240"/>
                  </a:lnTo>
                  <a:lnTo>
                    <a:pt x="80" y="253"/>
                  </a:lnTo>
                  <a:lnTo>
                    <a:pt x="71" y="261"/>
                  </a:lnTo>
                  <a:lnTo>
                    <a:pt x="63" y="270"/>
                  </a:lnTo>
                  <a:lnTo>
                    <a:pt x="54" y="278"/>
                  </a:lnTo>
                  <a:lnTo>
                    <a:pt x="46" y="287"/>
                  </a:lnTo>
                  <a:lnTo>
                    <a:pt x="25" y="304"/>
                  </a:lnTo>
                  <a:lnTo>
                    <a:pt x="16" y="308"/>
                  </a:lnTo>
                  <a:lnTo>
                    <a:pt x="8" y="312"/>
                  </a:lnTo>
                  <a:lnTo>
                    <a:pt x="4" y="312"/>
                  </a:lnTo>
                  <a:lnTo>
                    <a:pt x="0" y="312"/>
                  </a:lnTo>
                  <a:lnTo>
                    <a:pt x="0" y="308"/>
                  </a:lnTo>
                  <a:lnTo>
                    <a:pt x="4" y="304"/>
                  </a:lnTo>
                  <a:lnTo>
                    <a:pt x="8" y="295"/>
                  </a:lnTo>
                  <a:lnTo>
                    <a:pt x="16" y="291"/>
                  </a:lnTo>
                  <a:lnTo>
                    <a:pt x="33" y="270"/>
                  </a:lnTo>
                  <a:lnTo>
                    <a:pt x="46" y="249"/>
                  </a:lnTo>
                  <a:lnTo>
                    <a:pt x="63" y="224"/>
                  </a:lnTo>
                  <a:lnTo>
                    <a:pt x="67" y="211"/>
                  </a:lnTo>
                  <a:lnTo>
                    <a:pt x="75" y="198"/>
                  </a:lnTo>
                  <a:lnTo>
                    <a:pt x="80" y="165"/>
                  </a:lnTo>
                  <a:lnTo>
                    <a:pt x="88" y="135"/>
                  </a:lnTo>
                  <a:lnTo>
                    <a:pt x="88" y="101"/>
                  </a:lnTo>
                  <a:lnTo>
                    <a:pt x="88" y="63"/>
                  </a:lnTo>
                  <a:lnTo>
                    <a:pt x="88" y="51"/>
                  </a:lnTo>
                  <a:lnTo>
                    <a:pt x="88" y="38"/>
                  </a:lnTo>
                  <a:lnTo>
                    <a:pt x="88" y="30"/>
                  </a:lnTo>
                  <a:lnTo>
                    <a:pt x="88" y="21"/>
                  </a:lnTo>
                  <a:lnTo>
                    <a:pt x="84" y="13"/>
                  </a:lnTo>
                  <a:lnTo>
                    <a:pt x="84" y="4"/>
                  </a:lnTo>
                  <a:lnTo>
                    <a:pt x="84" y="4"/>
                  </a:lnTo>
                  <a:lnTo>
                    <a:pt x="84" y="4"/>
                  </a:lnTo>
                  <a:lnTo>
                    <a:pt x="88" y="0"/>
                  </a:lnTo>
                  <a:lnTo>
                    <a:pt x="92" y="0"/>
                  </a:lnTo>
                  <a:lnTo>
                    <a:pt x="96" y="0"/>
                  </a:lnTo>
                  <a:lnTo>
                    <a:pt x="101" y="4"/>
                  </a:lnTo>
                  <a:lnTo>
                    <a:pt x="109" y="4"/>
                  </a:lnTo>
                  <a:lnTo>
                    <a:pt x="122" y="9"/>
                  </a:lnTo>
                  <a:lnTo>
                    <a:pt x="122" y="17"/>
                  </a:lnTo>
                  <a:lnTo>
                    <a:pt x="122" y="34"/>
                  </a:lnTo>
                  <a:lnTo>
                    <a:pt x="122" y="51"/>
                  </a:lnTo>
                  <a:lnTo>
                    <a:pt x="122" y="76"/>
                  </a:lnTo>
                  <a:lnTo>
                    <a:pt x="122" y="97"/>
                  </a:lnTo>
                  <a:lnTo>
                    <a:pt x="118" y="122"/>
                  </a:lnTo>
                  <a:lnTo>
                    <a:pt x="118" y="143"/>
                  </a:lnTo>
                  <a:lnTo>
                    <a:pt x="113" y="160"/>
                  </a:lnTo>
                  <a:lnTo>
                    <a:pt x="109" y="177"/>
                  </a:lnTo>
                  <a:lnTo>
                    <a:pt x="105" y="198"/>
                  </a:lnTo>
                  <a:lnTo>
                    <a:pt x="101" y="211"/>
                  </a:lnTo>
                  <a:lnTo>
                    <a:pt x="92" y="228"/>
                  </a:lnTo>
                  <a:lnTo>
                    <a:pt x="92" y="228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lvl="0" algn="ctr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defRPr/>
              </a:pPr>
              <a:endParaRPr lang="zh-CN" altLang="en-US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SimSun" panose="02010600030101010101" pitchFamily="2" charset="-122"/>
                <a:sym typeface="+mn-ea"/>
              </a:endParaRPr>
            </a:p>
          </p:txBody>
        </p:sp>
        <p:sp>
          <p:nvSpPr>
            <p:cNvPr id="76" name="Freeform 197"/>
            <p:cNvSpPr/>
            <p:nvPr/>
          </p:nvSpPr>
          <p:spPr bwMode="auto">
            <a:xfrm>
              <a:off x="12047" y="239"/>
              <a:ext cx="574" cy="228"/>
            </a:xfrm>
            <a:custGeom>
              <a:avLst/>
              <a:gdLst>
                <a:gd name="T0" fmla="*/ 29 w 71"/>
                <a:gd name="T1" fmla="*/ 4 h 29"/>
                <a:gd name="T2" fmla="*/ 38 w 71"/>
                <a:gd name="T3" fmla="*/ 4 h 29"/>
                <a:gd name="T4" fmla="*/ 46 w 71"/>
                <a:gd name="T5" fmla="*/ 0 h 29"/>
                <a:gd name="T6" fmla="*/ 50 w 71"/>
                <a:gd name="T7" fmla="*/ 0 h 29"/>
                <a:gd name="T8" fmla="*/ 54 w 71"/>
                <a:gd name="T9" fmla="*/ 0 h 29"/>
                <a:gd name="T10" fmla="*/ 59 w 71"/>
                <a:gd name="T11" fmla="*/ 0 h 29"/>
                <a:gd name="T12" fmla="*/ 67 w 71"/>
                <a:gd name="T13" fmla="*/ 4 h 29"/>
                <a:gd name="T14" fmla="*/ 71 w 71"/>
                <a:gd name="T15" fmla="*/ 8 h 29"/>
                <a:gd name="T16" fmla="*/ 71 w 71"/>
                <a:gd name="T17" fmla="*/ 8 h 29"/>
                <a:gd name="T18" fmla="*/ 71 w 71"/>
                <a:gd name="T19" fmla="*/ 12 h 29"/>
                <a:gd name="T20" fmla="*/ 71 w 71"/>
                <a:gd name="T21" fmla="*/ 16 h 29"/>
                <a:gd name="T22" fmla="*/ 71 w 71"/>
                <a:gd name="T23" fmla="*/ 16 h 29"/>
                <a:gd name="T24" fmla="*/ 67 w 71"/>
                <a:gd name="T25" fmla="*/ 21 h 29"/>
                <a:gd name="T26" fmla="*/ 59 w 71"/>
                <a:gd name="T27" fmla="*/ 25 h 29"/>
                <a:gd name="T28" fmla="*/ 54 w 71"/>
                <a:gd name="T29" fmla="*/ 25 h 29"/>
                <a:gd name="T30" fmla="*/ 50 w 71"/>
                <a:gd name="T31" fmla="*/ 25 h 29"/>
                <a:gd name="T32" fmla="*/ 46 w 71"/>
                <a:gd name="T33" fmla="*/ 25 h 29"/>
                <a:gd name="T34" fmla="*/ 38 w 71"/>
                <a:gd name="T35" fmla="*/ 25 h 29"/>
                <a:gd name="T36" fmla="*/ 29 w 71"/>
                <a:gd name="T37" fmla="*/ 29 h 29"/>
                <a:gd name="T38" fmla="*/ 21 w 71"/>
                <a:gd name="T39" fmla="*/ 29 h 29"/>
                <a:gd name="T40" fmla="*/ 0 w 71"/>
                <a:gd name="T41" fmla="*/ 29 h 29"/>
                <a:gd name="T42" fmla="*/ 0 w 71"/>
                <a:gd name="T43" fmla="*/ 8 h 29"/>
                <a:gd name="T44" fmla="*/ 4 w 71"/>
                <a:gd name="T45" fmla="*/ 8 h 29"/>
                <a:gd name="T46" fmla="*/ 12 w 71"/>
                <a:gd name="T47" fmla="*/ 8 h 29"/>
                <a:gd name="T48" fmla="*/ 21 w 71"/>
                <a:gd name="T49" fmla="*/ 8 h 29"/>
                <a:gd name="T50" fmla="*/ 29 w 71"/>
                <a:gd name="T51" fmla="*/ 4 h 29"/>
                <a:gd name="T52" fmla="*/ 29 w 71"/>
                <a:gd name="T53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71" h="29">
                  <a:moveTo>
                    <a:pt x="29" y="4"/>
                  </a:moveTo>
                  <a:lnTo>
                    <a:pt x="38" y="4"/>
                  </a:lnTo>
                  <a:lnTo>
                    <a:pt x="46" y="0"/>
                  </a:lnTo>
                  <a:lnTo>
                    <a:pt x="50" y="0"/>
                  </a:lnTo>
                  <a:lnTo>
                    <a:pt x="54" y="0"/>
                  </a:lnTo>
                  <a:lnTo>
                    <a:pt x="59" y="0"/>
                  </a:lnTo>
                  <a:lnTo>
                    <a:pt x="67" y="4"/>
                  </a:lnTo>
                  <a:lnTo>
                    <a:pt x="71" y="8"/>
                  </a:lnTo>
                  <a:lnTo>
                    <a:pt x="71" y="8"/>
                  </a:lnTo>
                  <a:lnTo>
                    <a:pt x="71" y="12"/>
                  </a:lnTo>
                  <a:lnTo>
                    <a:pt x="71" y="16"/>
                  </a:lnTo>
                  <a:lnTo>
                    <a:pt x="71" y="16"/>
                  </a:lnTo>
                  <a:lnTo>
                    <a:pt x="67" y="21"/>
                  </a:lnTo>
                  <a:lnTo>
                    <a:pt x="59" y="25"/>
                  </a:lnTo>
                  <a:lnTo>
                    <a:pt x="54" y="25"/>
                  </a:lnTo>
                  <a:lnTo>
                    <a:pt x="50" y="25"/>
                  </a:lnTo>
                  <a:lnTo>
                    <a:pt x="46" y="25"/>
                  </a:lnTo>
                  <a:lnTo>
                    <a:pt x="38" y="25"/>
                  </a:lnTo>
                  <a:lnTo>
                    <a:pt x="29" y="29"/>
                  </a:lnTo>
                  <a:lnTo>
                    <a:pt x="21" y="29"/>
                  </a:lnTo>
                  <a:lnTo>
                    <a:pt x="0" y="29"/>
                  </a:lnTo>
                  <a:lnTo>
                    <a:pt x="0" y="8"/>
                  </a:lnTo>
                  <a:lnTo>
                    <a:pt x="4" y="8"/>
                  </a:lnTo>
                  <a:lnTo>
                    <a:pt x="12" y="8"/>
                  </a:lnTo>
                  <a:lnTo>
                    <a:pt x="21" y="8"/>
                  </a:lnTo>
                  <a:lnTo>
                    <a:pt x="29" y="4"/>
                  </a:lnTo>
                  <a:lnTo>
                    <a:pt x="29" y="4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lvl="0" algn="ctr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defRPr/>
              </a:pPr>
              <a:endParaRPr lang="zh-CN" altLang="en-US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SimSun" panose="02010600030101010101" pitchFamily="2" charset="-122"/>
                <a:sym typeface="+mn-ea"/>
              </a:endParaRPr>
            </a:p>
          </p:txBody>
        </p:sp>
        <p:sp>
          <p:nvSpPr>
            <p:cNvPr id="77" name="Freeform 198"/>
            <p:cNvSpPr/>
            <p:nvPr/>
          </p:nvSpPr>
          <p:spPr bwMode="auto">
            <a:xfrm>
              <a:off x="12007" y="798"/>
              <a:ext cx="688" cy="205"/>
            </a:xfrm>
            <a:custGeom>
              <a:avLst/>
              <a:gdLst>
                <a:gd name="T0" fmla="*/ 72 w 85"/>
                <a:gd name="T1" fmla="*/ 21 h 26"/>
                <a:gd name="T2" fmla="*/ 68 w 85"/>
                <a:gd name="T3" fmla="*/ 21 h 26"/>
                <a:gd name="T4" fmla="*/ 64 w 85"/>
                <a:gd name="T5" fmla="*/ 21 h 26"/>
                <a:gd name="T6" fmla="*/ 55 w 85"/>
                <a:gd name="T7" fmla="*/ 26 h 26"/>
                <a:gd name="T8" fmla="*/ 47 w 85"/>
                <a:gd name="T9" fmla="*/ 26 h 26"/>
                <a:gd name="T10" fmla="*/ 38 w 85"/>
                <a:gd name="T11" fmla="*/ 26 h 26"/>
                <a:gd name="T12" fmla="*/ 26 w 85"/>
                <a:gd name="T13" fmla="*/ 26 h 26"/>
                <a:gd name="T14" fmla="*/ 13 w 85"/>
                <a:gd name="T15" fmla="*/ 26 h 26"/>
                <a:gd name="T16" fmla="*/ 0 w 85"/>
                <a:gd name="T17" fmla="*/ 26 h 26"/>
                <a:gd name="T18" fmla="*/ 0 w 85"/>
                <a:gd name="T19" fmla="*/ 9 h 26"/>
                <a:gd name="T20" fmla="*/ 13 w 85"/>
                <a:gd name="T21" fmla="*/ 4 h 26"/>
                <a:gd name="T22" fmla="*/ 26 w 85"/>
                <a:gd name="T23" fmla="*/ 4 h 26"/>
                <a:gd name="T24" fmla="*/ 34 w 85"/>
                <a:gd name="T25" fmla="*/ 4 h 26"/>
                <a:gd name="T26" fmla="*/ 43 w 85"/>
                <a:gd name="T27" fmla="*/ 0 h 26"/>
                <a:gd name="T28" fmla="*/ 51 w 85"/>
                <a:gd name="T29" fmla="*/ 0 h 26"/>
                <a:gd name="T30" fmla="*/ 55 w 85"/>
                <a:gd name="T31" fmla="*/ 0 h 26"/>
                <a:gd name="T32" fmla="*/ 59 w 85"/>
                <a:gd name="T33" fmla="*/ 0 h 26"/>
                <a:gd name="T34" fmla="*/ 64 w 85"/>
                <a:gd name="T35" fmla="*/ 0 h 26"/>
                <a:gd name="T36" fmla="*/ 72 w 85"/>
                <a:gd name="T37" fmla="*/ 0 h 26"/>
                <a:gd name="T38" fmla="*/ 76 w 85"/>
                <a:gd name="T39" fmla="*/ 0 h 26"/>
                <a:gd name="T40" fmla="*/ 81 w 85"/>
                <a:gd name="T41" fmla="*/ 9 h 26"/>
                <a:gd name="T42" fmla="*/ 85 w 85"/>
                <a:gd name="T43" fmla="*/ 9 h 26"/>
                <a:gd name="T44" fmla="*/ 85 w 85"/>
                <a:gd name="T45" fmla="*/ 13 h 26"/>
                <a:gd name="T46" fmla="*/ 85 w 85"/>
                <a:gd name="T47" fmla="*/ 13 h 26"/>
                <a:gd name="T48" fmla="*/ 81 w 85"/>
                <a:gd name="T49" fmla="*/ 17 h 26"/>
                <a:gd name="T50" fmla="*/ 76 w 85"/>
                <a:gd name="T51" fmla="*/ 21 h 26"/>
                <a:gd name="T52" fmla="*/ 72 w 85"/>
                <a:gd name="T53" fmla="*/ 21 h 26"/>
                <a:gd name="T54" fmla="*/ 72 w 85"/>
                <a:gd name="T55" fmla="*/ 21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85" h="26">
                  <a:moveTo>
                    <a:pt x="72" y="21"/>
                  </a:moveTo>
                  <a:lnTo>
                    <a:pt x="68" y="21"/>
                  </a:lnTo>
                  <a:lnTo>
                    <a:pt x="64" y="21"/>
                  </a:lnTo>
                  <a:lnTo>
                    <a:pt x="55" y="26"/>
                  </a:lnTo>
                  <a:lnTo>
                    <a:pt x="47" y="26"/>
                  </a:lnTo>
                  <a:lnTo>
                    <a:pt x="38" y="26"/>
                  </a:lnTo>
                  <a:lnTo>
                    <a:pt x="26" y="26"/>
                  </a:lnTo>
                  <a:lnTo>
                    <a:pt x="13" y="26"/>
                  </a:lnTo>
                  <a:lnTo>
                    <a:pt x="0" y="26"/>
                  </a:lnTo>
                  <a:lnTo>
                    <a:pt x="0" y="9"/>
                  </a:lnTo>
                  <a:lnTo>
                    <a:pt x="13" y="4"/>
                  </a:lnTo>
                  <a:lnTo>
                    <a:pt x="26" y="4"/>
                  </a:lnTo>
                  <a:lnTo>
                    <a:pt x="34" y="4"/>
                  </a:lnTo>
                  <a:lnTo>
                    <a:pt x="43" y="0"/>
                  </a:lnTo>
                  <a:lnTo>
                    <a:pt x="51" y="0"/>
                  </a:lnTo>
                  <a:lnTo>
                    <a:pt x="55" y="0"/>
                  </a:lnTo>
                  <a:lnTo>
                    <a:pt x="59" y="0"/>
                  </a:lnTo>
                  <a:lnTo>
                    <a:pt x="64" y="0"/>
                  </a:lnTo>
                  <a:lnTo>
                    <a:pt x="72" y="0"/>
                  </a:lnTo>
                  <a:lnTo>
                    <a:pt x="76" y="0"/>
                  </a:lnTo>
                  <a:lnTo>
                    <a:pt x="81" y="9"/>
                  </a:lnTo>
                  <a:lnTo>
                    <a:pt x="85" y="9"/>
                  </a:lnTo>
                  <a:lnTo>
                    <a:pt x="85" y="13"/>
                  </a:lnTo>
                  <a:lnTo>
                    <a:pt x="85" y="13"/>
                  </a:lnTo>
                  <a:lnTo>
                    <a:pt x="81" y="17"/>
                  </a:lnTo>
                  <a:lnTo>
                    <a:pt x="76" y="21"/>
                  </a:lnTo>
                  <a:lnTo>
                    <a:pt x="72" y="21"/>
                  </a:lnTo>
                  <a:lnTo>
                    <a:pt x="72" y="21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lvl="0" algn="ctr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defRPr/>
              </a:pPr>
              <a:endParaRPr lang="zh-CN" altLang="en-US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SimSun" panose="02010600030101010101" pitchFamily="2" charset="-122"/>
                <a:sym typeface="+mn-ea"/>
              </a:endParaRPr>
            </a:p>
          </p:txBody>
        </p:sp>
        <p:sp>
          <p:nvSpPr>
            <p:cNvPr id="78" name="Freeform 193"/>
            <p:cNvSpPr/>
            <p:nvPr/>
          </p:nvSpPr>
          <p:spPr bwMode="auto">
            <a:xfrm>
              <a:off x="11332" y="-84"/>
              <a:ext cx="298" cy="1325"/>
            </a:xfrm>
            <a:custGeom>
              <a:avLst/>
              <a:gdLst>
                <a:gd name="T0" fmla="*/ 63 w 105"/>
                <a:gd name="T1" fmla="*/ 0 h 198"/>
                <a:gd name="T2" fmla="*/ 67 w 105"/>
                <a:gd name="T3" fmla="*/ 0 h 198"/>
                <a:gd name="T4" fmla="*/ 76 w 105"/>
                <a:gd name="T5" fmla="*/ 0 h 198"/>
                <a:gd name="T6" fmla="*/ 84 w 105"/>
                <a:gd name="T7" fmla="*/ 8 h 198"/>
                <a:gd name="T8" fmla="*/ 97 w 105"/>
                <a:gd name="T9" fmla="*/ 17 h 198"/>
                <a:gd name="T10" fmla="*/ 105 w 105"/>
                <a:gd name="T11" fmla="*/ 25 h 198"/>
                <a:gd name="T12" fmla="*/ 105 w 105"/>
                <a:gd name="T13" fmla="*/ 34 h 198"/>
                <a:gd name="T14" fmla="*/ 97 w 105"/>
                <a:gd name="T15" fmla="*/ 38 h 198"/>
                <a:gd name="T16" fmla="*/ 97 w 105"/>
                <a:gd name="T17" fmla="*/ 55 h 198"/>
                <a:gd name="T18" fmla="*/ 97 w 105"/>
                <a:gd name="T19" fmla="*/ 80 h 198"/>
                <a:gd name="T20" fmla="*/ 97 w 105"/>
                <a:gd name="T21" fmla="*/ 110 h 198"/>
                <a:gd name="T22" fmla="*/ 97 w 105"/>
                <a:gd name="T23" fmla="*/ 143 h 198"/>
                <a:gd name="T24" fmla="*/ 93 w 105"/>
                <a:gd name="T25" fmla="*/ 173 h 198"/>
                <a:gd name="T26" fmla="*/ 84 w 105"/>
                <a:gd name="T27" fmla="*/ 190 h 198"/>
                <a:gd name="T28" fmla="*/ 80 w 105"/>
                <a:gd name="T29" fmla="*/ 198 h 198"/>
                <a:gd name="T30" fmla="*/ 72 w 105"/>
                <a:gd name="T31" fmla="*/ 198 h 198"/>
                <a:gd name="T32" fmla="*/ 67 w 105"/>
                <a:gd name="T33" fmla="*/ 190 h 198"/>
                <a:gd name="T34" fmla="*/ 67 w 105"/>
                <a:gd name="T35" fmla="*/ 181 h 198"/>
                <a:gd name="T36" fmla="*/ 67 w 105"/>
                <a:gd name="T37" fmla="*/ 164 h 198"/>
                <a:gd name="T38" fmla="*/ 67 w 105"/>
                <a:gd name="T39" fmla="*/ 131 h 198"/>
                <a:gd name="T40" fmla="*/ 67 w 105"/>
                <a:gd name="T41" fmla="*/ 84 h 198"/>
                <a:gd name="T42" fmla="*/ 67 w 105"/>
                <a:gd name="T43" fmla="*/ 63 h 198"/>
                <a:gd name="T44" fmla="*/ 67 w 105"/>
                <a:gd name="T45" fmla="*/ 46 h 198"/>
                <a:gd name="T46" fmla="*/ 63 w 105"/>
                <a:gd name="T47" fmla="*/ 38 h 198"/>
                <a:gd name="T48" fmla="*/ 63 w 105"/>
                <a:gd name="T49" fmla="*/ 34 h 198"/>
                <a:gd name="T50" fmla="*/ 55 w 105"/>
                <a:gd name="T51" fmla="*/ 30 h 198"/>
                <a:gd name="T52" fmla="*/ 38 w 105"/>
                <a:gd name="T53" fmla="*/ 34 h 198"/>
                <a:gd name="T54" fmla="*/ 0 w 105"/>
                <a:gd name="T55" fmla="*/ 38 h 198"/>
                <a:gd name="T56" fmla="*/ 8 w 105"/>
                <a:gd name="T57" fmla="*/ 21 h 198"/>
                <a:gd name="T58" fmla="*/ 25 w 105"/>
                <a:gd name="T59" fmla="*/ 17 h 198"/>
                <a:gd name="T60" fmla="*/ 46 w 105"/>
                <a:gd name="T61" fmla="*/ 13 h 198"/>
                <a:gd name="T62" fmla="*/ 59 w 105"/>
                <a:gd name="T63" fmla="*/ 8 h 198"/>
                <a:gd name="T64" fmla="*/ 63 w 105"/>
                <a:gd name="T65" fmla="*/ 4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98" h="1325">
                  <a:moveTo>
                    <a:pt x="16" y="0"/>
                  </a:moveTo>
                  <a:lnTo>
                    <a:pt x="119" y="52"/>
                  </a:lnTo>
                  <a:lnTo>
                    <a:pt x="221" y="86"/>
                  </a:lnTo>
                  <a:lnTo>
                    <a:pt x="298" y="111"/>
                  </a:lnTo>
                  <a:lnTo>
                    <a:pt x="298" y="127"/>
                  </a:lnTo>
                  <a:lnTo>
                    <a:pt x="298" y="198"/>
                  </a:lnTo>
                  <a:lnTo>
                    <a:pt x="298" y="261"/>
                  </a:lnTo>
                  <a:lnTo>
                    <a:pt x="298" y="395"/>
                  </a:lnTo>
                  <a:lnTo>
                    <a:pt x="298" y="498"/>
                  </a:lnTo>
                  <a:lnTo>
                    <a:pt x="298" y="632"/>
                  </a:lnTo>
                  <a:lnTo>
                    <a:pt x="298" y="758"/>
                  </a:lnTo>
                  <a:lnTo>
                    <a:pt x="298" y="892"/>
                  </a:lnTo>
                  <a:lnTo>
                    <a:pt x="265" y="1026"/>
                  </a:lnTo>
                  <a:lnTo>
                    <a:pt x="265" y="1128"/>
                  </a:lnTo>
                  <a:lnTo>
                    <a:pt x="225" y="1191"/>
                  </a:lnTo>
                  <a:lnTo>
                    <a:pt x="192" y="1262"/>
                  </a:lnTo>
                  <a:lnTo>
                    <a:pt x="192" y="1293"/>
                  </a:lnTo>
                  <a:lnTo>
                    <a:pt x="160" y="1325"/>
                  </a:lnTo>
                  <a:lnTo>
                    <a:pt x="128" y="1325"/>
                  </a:lnTo>
                  <a:lnTo>
                    <a:pt x="95" y="1325"/>
                  </a:lnTo>
                  <a:lnTo>
                    <a:pt x="55" y="1293"/>
                  </a:lnTo>
                  <a:lnTo>
                    <a:pt x="55" y="1262"/>
                  </a:lnTo>
                  <a:lnTo>
                    <a:pt x="55" y="1223"/>
                  </a:lnTo>
                  <a:lnTo>
                    <a:pt x="55" y="1191"/>
                  </a:lnTo>
                  <a:lnTo>
                    <a:pt x="55" y="1128"/>
                  </a:lnTo>
                  <a:lnTo>
                    <a:pt x="55" y="1057"/>
                  </a:lnTo>
                  <a:lnTo>
                    <a:pt x="55" y="931"/>
                  </a:lnTo>
                  <a:lnTo>
                    <a:pt x="55" y="797"/>
                  </a:lnTo>
                  <a:lnTo>
                    <a:pt x="55" y="632"/>
                  </a:lnTo>
                  <a:lnTo>
                    <a:pt x="55" y="427"/>
                  </a:lnTo>
                  <a:lnTo>
                    <a:pt x="55" y="332"/>
                  </a:lnTo>
                  <a:lnTo>
                    <a:pt x="55" y="261"/>
                  </a:lnTo>
                  <a:lnTo>
                    <a:pt x="55" y="198"/>
                  </a:lnTo>
                  <a:lnTo>
                    <a:pt x="55" y="127"/>
                  </a:lnTo>
                  <a:lnTo>
                    <a:pt x="22" y="96"/>
                  </a:lnTo>
                  <a:lnTo>
                    <a:pt x="22" y="64"/>
                  </a:lnTo>
                  <a:lnTo>
                    <a:pt x="22" y="33"/>
                  </a:lnTo>
                  <a:lnTo>
                    <a:pt x="0" y="11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lvl="0" algn="ctr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defRPr/>
              </a:pPr>
              <a:endParaRPr lang="zh-CN" altLang="en-US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SimSun" panose="02010600030101010101" pitchFamily="2" charset="-122"/>
                <a:sym typeface="+mn-ea"/>
              </a:endParaRPr>
            </a:p>
          </p:txBody>
        </p:sp>
        <p:sp>
          <p:nvSpPr>
            <p:cNvPr id="79" name="Freeform 199"/>
            <p:cNvSpPr/>
            <p:nvPr/>
          </p:nvSpPr>
          <p:spPr bwMode="auto">
            <a:xfrm>
              <a:off x="12007" y="-437"/>
              <a:ext cx="955" cy="345"/>
            </a:xfrm>
            <a:custGeom>
              <a:avLst/>
              <a:gdLst>
                <a:gd name="T0" fmla="*/ 63 w 118"/>
                <a:gd name="T1" fmla="*/ 262 h 321"/>
                <a:gd name="T2" fmla="*/ 76 w 118"/>
                <a:gd name="T3" fmla="*/ 266 h 321"/>
                <a:gd name="T4" fmla="*/ 76 w 118"/>
                <a:gd name="T5" fmla="*/ 262 h 321"/>
                <a:gd name="T6" fmla="*/ 80 w 118"/>
                <a:gd name="T7" fmla="*/ 253 h 321"/>
                <a:gd name="T8" fmla="*/ 80 w 118"/>
                <a:gd name="T9" fmla="*/ 245 h 321"/>
                <a:gd name="T10" fmla="*/ 84 w 118"/>
                <a:gd name="T11" fmla="*/ 228 h 321"/>
                <a:gd name="T12" fmla="*/ 84 w 118"/>
                <a:gd name="T13" fmla="*/ 211 h 321"/>
                <a:gd name="T14" fmla="*/ 84 w 118"/>
                <a:gd name="T15" fmla="*/ 186 h 321"/>
                <a:gd name="T16" fmla="*/ 84 w 118"/>
                <a:gd name="T17" fmla="*/ 148 h 321"/>
                <a:gd name="T18" fmla="*/ 80 w 118"/>
                <a:gd name="T19" fmla="*/ 97 h 321"/>
                <a:gd name="T20" fmla="*/ 80 w 118"/>
                <a:gd name="T21" fmla="*/ 68 h 321"/>
                <a:gd name="T22" fmla="*/ 80 w 118"/>
                <a:gd name="T23" fmla="*/ 51 h 321"/>
                <a:gd name="T24" fmla="*/ 80 w 118"/>
                <a:gd name="T25" fmla="*/ 38 h 321"/>
                <a:gd name="T26" fmla="*/ 76 w 118"/>
                <a:gd name="T27" fmla="*/ 34 h 321"/>
                <a:gd name="T28" fmla="*/ 71 w 118"/>
                <a:gd name="T29" fmla="*/ 34 h 321"/>
                <a:gd name="T30" fmla="*/ 59 w 118"/>
                <a:gd name="T31" fmla="*/ 34 h 321"/>
                <a:gd name="T32" fmla="*/ 21 w 118"/>
                <a:gd name="T33" fmla="*/ 34 h 321"/>
                <a:gd name="T34" fmla="*/ 0 w 118"/>
                <a:gd name="T35" fmla="*/ 17 h 321"/>
                <a:gd name="T36" fmla="*/ 42 w 118"/>
                <a:gd name="T37" fmla="*/ 13 h 321"/>
                <a:gd name="T38" fmla="*/ 59 w 118"/>
                <a:gd name="T39" fmla="*/ 9 h 321"/>
                <a:gd name="T40" fmla="*/ 67 w 118"/>
                <a:gd name="T41" fmla="*/ 5 h 321"/>
                <a:gd name="T42" fmla="*/ 76 w 118"/>
                <a:gd name="T43" fmla="*/ 0 h 321"/>
                <a:gd name="T44" fmla="*/ 84 w 118"/>
                <a:gd name="T45" fmla="*/ 5 h 321"/>
                <a:gd name="T46" fmla="*/ 101 w 118"/>
                <a:gd name="T47" fmla="*/ 9 h 321"/>
                <a:gd name="T48" fmla="*/ 113 w 118"/>
                <a:gd name="T49" fmla="*/ 17 h 321"/>
                <a:gd name="T50" fmla="*/ 118 w 118"/>
                <a:gd name="T51" fmla="*/ 26 h 321"/>
                <a:gd name="T52" fmla="*/ 113 w 118"/>
                <a:gd name="T53" fmla="*/ 34 h 321"/>
                <a:gd name="T54" fmla="*/ 113 w 118"/>
                <a:gd name="T55" fmla="*/ 38 h 321"/>
                <a:gd name="T56" fmla="*/ 109 w 118"/>
                <a:gd name="T57" fmla="*/ 47 h 321"/>
                <a:gd name="T58" fmla="*/ 109 w 118"/>
                <a:gd name="T59" fmla="*/ 64 h 321"/>
                <a:gd name="T60" fmla="*/ 109 w 118"/>
                <a:gd name="T61" fmla="*/ 85 h 321"/>
                <a:gd name="T62" fmla="*/ 109 w 118"/>
                <a:gd name="T63" fmla="*/ 140 h 321"/>
                <a:gd name="T64" fmla="*/ 109 w 118"/>
                <a:gd name="T65" fmla="*/ 207 h 321"/>
                <a:gd name="T66" fmla="*/ 113 w 118"/>
                <a:gd name="T67" fmla="*/ 237 h 321"/>
                <a:gd name="T68" fmla="*/ 109 w 118"/>
                <a:gd name="T69" fmla="*/ 262 h 321"/>
                <a:gd name="T70" fmla="*/ 109 w 118"/>
                <a:gd name="T71" fmla="*/ 279 h 321"/>
                <a:gd name="T72" fmla="*/ 109 w 118"/>
                <a:gd name="T73" fmla="*/ 291 h 321"/>
                <a:gd name="T74" fmla="*/ 101 w 118"/>
                <a:gd name="T75" fmla="*/ 308 h 321"/>
                <a:gd name="T76" fmla="*/ 92 w 118"/>
                <a:gd name="T77" fmla="*/ 317 h 321"/>
                <a:gd name="T78" fmla="*/ 88 w 118"/>
                <a:gd name="T79" fmla="*/ 321 h 321"/>
                <a:gd name="T80" fmla="*/ 76 w 118"/>
                <a:gd name="T81" fmla="*/ 321 h 321"/>
                <a:gd name="T82" fmla="*/ 71 w 118"/>
                <a:gd name="T83" fmla="*/ 312 h 321"/>
                <a:gd name="T84" fmla="*/ 67 w 118"/>
                <a:gd name="T85" fmla="*/ 300 h 321"/>
                <a:gd name="T86" fmla="*/ 59 w 118"/>
                <a:gd name="T87" fmla="*/ 287 h 321"/>
                <a:gd name="T88" fmla="*/ 42 w 118"/>
                <a:gd name="T89" fmla="*/ 274 h 321"/>
                <a:gd name="T90" fmla="*/ 33 w 118"/>
                <a:gd name="T91" fmla="*/ 262 h 321"/>
                <a:gd name="T92" fmla="*/ 38 w 118"/>
                <a:gd name="T93" fmla="*/ 258 h 321"/>
                <a:gd name="T94" fmla="*/ 46 w 118"/>
                <a:gd name="T95" fmla="*/ 258 h 321"/>
                <a:gd name="T96" fmla="*/ 54 w 118"/>
                <a:gd name="T97" fmla="*/ 262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955" h="345">
                  <a:moveTo>
                    <a:pt x="575" y="0"/>
                  </a:moveTo>
                  <a:lnTo>
                    <a:pt x="615" y="0"/>
                  </a:lnTo>
                  <a:lnTo>
                    <a:pt x="647" y="0"/>
                  </a:lnTo>
                  <a:lnTo>
                    <a:pt x="680" y="39"/>
                  </a:lnTo>
                  <a:lnTo>
                    <a:pt x="745" y="39"/>
                  </a:lnTo>
                  <a:lnTo>
                    <a:pt x="817" y="71"/>
                  </a:lnTo>
                  <a:lnTo>
                    <a:pt x="882" y="102"/>
                  </a:lnTo>
                  <a:lnTo>
                    <a:pt x="915" y="134"/>
                  </a:lnTo>
                  <a:lnTo>
                    <a:pt x="955" y="173"/>
                  </a:lnTo>
                  <a:lnTo>
                    <a:pt x="955" y="205"/>
                  </a:lnTo>
                  <a:lnTo>
                    <a:pt x="955" y="236"/>
                  </a:lnTo>
                  <a:lnTo>
                    <a:pt x="915" y="268"/>
                  </a:lnTo>
                  <a:lnTo>
                    <a:pt x="915" y="299"/>
                  </a:lnTo>
                  <a:lnTo>
                    <a:pt x="914" y="300"/>
                  </a:lnTo>
                  <a:lnTo>
                    <a:pt x="892" y="311"/>
                  </a:lnTo>
                  <a:lnTo>
                    <a:pt x="789" y="345"/>
                  </a:lnTo>
                  <a:lnTo>
                    <a:pt x="686" y="345"/>
                  </a:lnTo>
                  <a:lnTo>
                    <a:pt x="647" y="345"/>
                  </a:lnTo>
                  <a:lnTo>
                    <a:pt x="647" y="299"/>
                  </a:lnTo>
                  <a:lnTo>
                    <a:pt x="615" y="299"/>
                  </a:lnTo>
                  <a:lnTo>
                    <a:pt x="615" y="268"/>
                  </a:lnTo>
                  <a:lnTo>
                    <a:pt x="575" y="268"/>
                  </a:lnTo>
                  <a:lnTo>
                    <a:pt x="542" y="236"/>
                  </a:lnTo>
                  <a:lnTo>
                    <a:pt x="478" y="268"/>
                  </a:lnTo>
                  <a:lnTo>
                    <a:pt x="372" y="268"/>
                  </a:lnTo>
                  <a:lnTo>
                    <a:pt x="170" y="268"/>
                  </a:lnTo>
                  <a:lnTo>
                    <a:pt x="0" y="299"/>
                  </a:lnTo>
                  <a:lnTo>
                    <a:pt x="0" y="134"/>
                  </a:lnTo>
                  <a:lnTo>
                    <a:pt x="170" y="134"/>
                  </a:lnTo>
                  <a:lnTo>
                    <a:pt x="340" y="102"/>
                  </a:lnTo>
                  <a:lnTo>
                    <a:pt x="405" y="102"/>
                  </a:lnTo>
                  <a:lnTo>
                    <a:pt x="478" y="71"/>
                  </a:lnTo>
                  <a:lnTo>
                    <a:pt x="510" y="71"/>
                  </a:lnTo>
                  <a:lnTo>
                    <a:pt x="542" y="39"/>
                  </a:lnTo>
                  <a:lnTo>
                    <a:pt x="575" y="0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lvl="0" algn="ctr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defRPr/>
              </a:pPr>
              <a:endParaRPr lang="zh-CN" altLang="en-US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SimSun" panose="02010600030101010101" pitchFamily="2" charset="-122"/>
                <a:sym typeface="+mn-ea"/>
              </a:endParaRPr>
            </a:p>
          </p:txBody>
        </p:sp>
        <p:sp>
          <p:nvSpPr>
            <p:cNvPr id="80" name="Freeform 199"/>
            <p:cNvSpPr/>
            <p:nvPr/>
          </p:nvSpPr>
          <p:spPr bwMode="auto">
            <a:xfrm>
              <a:off x="12384" y="1518"/>
              <a:ext cx="447" cy="496"/>
            </a:xfrm>
            <a:custGeom>
              <a:avLst/>
              <a:gdLst>
                <a:gd name="T0" fmla="*/ 63 w 118"/>
                <a:gd name="T1" fmla="*/ 262 h 321"/>
                <a:gd name="T2" fmla="*/ 76 w 118"/>
                <a:gd name="T3" fmla="*/ 266 h 321"/>
                <a:gd name="T4" fmla="*/ 76 w 118"/>
                <a:gd name="T5" fmla="*/ 262 h 321"/>
                <a:gd name="T6" fmla="*/ 80 w 118"/>
                <a:gd name="T7" fmla="*/ 253 h 321"/>
                <a:gd name="T8" fmla="*/ 80 w 118"/>
                <a:gd name="T9" fmla="*/ 245 h 321"/>
                <a:gd name="T10" fmla="*/ 84 w 118"/>
                <a:gd name="T11" fmla="*/ 228 h 321"/>
                <a:gd name="T12" fmla="*/ 84 w 118"/>
                <a:gd name="T13" fmla="*/ 211 h 321"/>
                <a:gd name="T14" fmla="*/ 84 w 118"/>
                <a:gd name="T15" fmla="*/ 186 h 321"/>
                <a:gd name="T16" fmla="*/ 84 w 118"/>
                <a:gd name="T17" fmla="*/ 148 h 321"/>
                <a:gd name="T18" fmla="*/ 80 w 118"/>
                <a:gd name="T19" fmla="*/ 97 h 321"/>
                <a:gd name="T20" fmla="*/ 80 w 118"/>
                <a:gd name="T21" fmla="*/ 68 h 321"/>
                <a:gd name="T22" fmla="*/ 80 w 118"/>
                <a:gd name="T23" fmla="*/ 51 h 321"/>
                <a:gd name="T24" fmla="*/ 80 w 118"/>
                <a:gd name="T25" fmla="*/ 38 h 321"/>
                <a:gd name="T26" fmla="*/ 76 w 118"/>
                <a:gd name="T27" fmla="*/ 34 h 321"/>
                <a:gd name="T28" fmla="*/ 71 w 118"/>
                <a:gd name="T29" fmla="*/ 34 h 321"/>
                <a:gd name="T30" fmla="*/ 59 w 118"/>
                <a:gd name="T31" fmla="*/ 34 h 321"/>
                <a:gd name="T32" fmla="*/ 21 w 118"/>
                <a:gd name="T33" fmla="*/ 34 h 321"/>
                <a:gd name="T34" fmla="*/ 0 w 118"/>
                <a:gd name="T35" fmla="*/ 17 h 321"/>
                <a:gd name="T36" fmla="*/ 42 w 118"/>
                <a:gd name="T37" fmla="*/ 13 h 321"/>
                <a:gd name="T38" fmla="*/ 59 w 118"/>
                <a:gd name="T39" fmla="*/ 9 h 321"/>
                <a:gd name="T40" fmla="*/ 67 w 118"/>
                <a:gd name="T41" fmla="*/ 5 h 321"/>
                <a:gd name="T42" fmla="*/ 76 w 118"/>
                <a:gd name="T43" fmla="*/ 0 h 321"/>
                <a:gd name="T44" fmla="*/ 84 w 118"/>
                <a:gd name="T45" fmla="*/ 5 h 321"/>
                <a:gd name="T46" fmla="*/ 101 w 118"/>
                <a:gd name="T47" fmla="*/ 9 h 321"/>
                <a:gd name="T48" fmla="*/ 113 w 118"/>
                <a:gd name="T49" fmla="*/ 17 h 321"/>
                <a:gd name="T50" fmla="*/ 118 w 118"/>
                <a:gd name="T51" fmla="*/ 26 h 321"/>
                <a:gd name="T52" fmla="*/ 113 w 118"/>
                <a:gd name="T53" fmla="*/ 34 h 321"/>
                <a:gd name="T54" fmla="*/ 113 w 118"/>
                <a:gd name="T55" fmla="*/ 38 h 321"/>
                <a:gd name="T56" fmla="*/ 109 w 118"/>
                <a:gd name="T57" fmla="*/ 47 h 321"/>
                <a:gd name="T58" fmla="*/ 109 w 118"/>
                <a:gd name="T59" fmla="*/ 64 h 321"/>
                <a:gd name="T60" fmla="*/ 109 w 118"/>
                <a:gd name="T61" fmla="*/ 85 h 321"/>
                <a:gd name="T62" fmla="*/ 109 w 118"/>
                <a:gd name="T63" fmla="*/ 140 h 321"/>
                <a:gd name="T64" fmla="*/ 109 w 118"/>
                <a:gd name="T65" fmla="*/ 207 h 321"/>
                <a:gd name="T66" fmla="*/ 113 w 118"/>
                <a:gd name="T67" fmla="*/ 237 h 321"/>
                <a:gd name="T68" fmla="*/ 109 w 118"/>
                <a:gd name="T69" fmla="*/ 262 h 321"/>
                <a:gd name="T70" fmla="*/ 109 w 118"/>
                <a:gd name="T71" fmla="*/ 279 h 321"/>
                <a:gd name="T72" fmla="*/ 109 w 118"/>
                <a:gd name="T73" fmla="*/ 291 h 321"/>
                <a:gd name="T74" fmla="*/ 101 w 118"/>
                <a:gd name="T75" fmla="*/ 308 h 321"/>
                <a:gd name="T76" fmla="*/ 92 w 118"/>
                <a:gd name="T77" fmla="*/ 317 h 321"/>
                <a:gd name="T78" fmla="*/ 88 w 118"/>
                <a:gd name="T79" fmla="*/ 321 h 321"/>
                <a:gd name="T80" fmla="*/ 76 w 118"/>
                <a:gd name="T81" fmla="*/ 321 h 321"/>
                <a:gd name="T82" fmla="*/ 71 w 118"/>
                <a:gd name="T83" fmla="*/ 312 h 321"/>
                <a:gd name="T84" fmla="*/ 67 w 118"/>
                <a:gd name="T85" fmla="*/ 300 h 321"/>
                <a:gd name="T86" fmla="*/ 59 w 118"/>
                <a:gd name="T87" fmla="*/ 287 h 321"/>
                <a:gd name="T88" fmla="*/ 42 w 118"/>
                <a:gd name="T89" fmla="*/ 274 h 321"/>
                <a:gd name="T90" fmla="*/ 33 w 118"/>
                <a:gd name="T91" fmla="*/ 262 h 321"/>
                <a:gd name="T92" fmla="*/ 38 w 118"/>
                <a:gd name="T93" fmla="*/ 258 h 321"/>
                <a:gd name="T94" fmla="*/ 46 w 118"/>
                <a:gd name="T95" fmla="*/ 258 h 321"/>
                <a:gd name="T96" fmla="*/ 54 w 118"/>
                <a:gd name="T97" fmla="*/ 262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47" h="496">
                  <a:moveTo>
                    <a:pt x="40" y="0"/>
                  </a:moveTo>
                  <a:lnTo>
                    <a:pt x="73" y="0"/>
                  </a:lnTo>
                  <a:lnTo>
                    <a:pt x="105" y="0"/>
                  </a:lnTo>
                  <a:lnTo>
                    <a:pt x="170" y="32"/>
                  </a:lnTo>
                  <a:lnTo>
                    <a:pt x="243" y="32"/>
                  </a:lnTo>
                  <a:lnTo>
                    <a:pt x="308" y="63"/>
                  </a:lnTo>
                  <a:lnTo>
                    <a:pt x="348" y="63"/>
                  </a:lnTo>
                  <a:lnTo>
                    <a:pt x="348" y="32"/>
                  </a:lnTo>
                  <a:lnTo>
                    <a:pt x="360" y="32"/>
                  </a:lnTo>
                  <a:lnTo>
                    <a:pt x="378" y="87"/>
                  </a:lnTo>
                  <a:lnTo>
                    <a:pt x="395" y="190"/>
                  </a:lnTo>
                  <a:lnTo>
                    <a:pt x="429" y="293"/>
                  </a:lnTo>
                  <a:lnTo>
                    <a:pt x="447" y="395"/>
                  </a:lnTo>
                  <a:lnTo>
                    <a:pt x="447" y="496"/>
                  </a:lnTo>
                  <a:lnTo>
                    <a:pt x="445" y="496"/>
                  </a:lnTo>
                  <a:lnTo>
                    <a:pt x="380" y="496"/>
                  </a:lnTo>
                  <a:lnTo>
                    <a:pt x="348" y="496"/>
                  </a:lnTo>
                  <a:lnTo>
                    <a:pt x="348" y="465"/>
                  </a:lnTo>
                  <a:lnTo>
                    <a:pt x="308" y="425"/>
                  </a:lnTo>
                  <a:lnTo>
                    <a:pt x="308" y="394"/>
                  </a:lnTo>
                  <a:lnTo>
                    <a:pt x="275" y="331"/>
                  </a:lnTo>
                  <a:lnTo>
                    <a:pt x="243" y="299"/>
                  </a:lnTo>
                  <a:lnTo>
                    <a:pt x="210" y="228"/>
                  </a:lnTo>
                  <a:lnTo>
                    <a:pt x="138" y="165"/>
                  </a:lnTo>
                  <a:lnTo>
                    <a:pt x="73" y="126"/>
                  </a:lnTo>
                  <a:lnTo>
                    <a:pt x="40" y="63"/>
                  </a:lnTo>
                  <a:lnTo>
                    <a:pt x="0" y="32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lvl="0" algn="ctr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defRPr/>
              </a:pPr>
              <a:endParaRPr lang="zh-CN" altLang="en-US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SimSun" panose="02010600030101010101" pitchFamily="2" charset="-122"/>
                <a:sym typeface="+mn-ea"/>
              </a:endParaRPr>
            </a:p>
          </p:txBody>
        </p:sp>
        <p:sp>
          <p:nvSpPr>
            <p:cNvPr id="83" name="Freeform 199"/>
            <p:cNvSpPr/>
            <p:nvPr/>
          </p:nvSpPr>
          <p:spPr bwMode="auto">
            <a:xfrm>
              <a:off x="12670" y="-214"/>
              <a:ext cx="288" cy="2228"/>
            </a:xfrm>
            <a:custGeom>
              <a:avLst/>
              <a:gdLst>
                <a:gd name="T0" fmla="*/ 63 w 118"/>
                <a:gd name="T1" fmla="*/ 262 h 321"/>
                <a:gd name="T2" fmla="*/ 76 w 118"/>
                <a:gd name="T3" fmla="*/ 266 h 321"/>
                <a:gd name="T4" fmla="*/ 76 w 118"/>
                <a:gd name="T5" fmla="*/ 262 h 321"/>
                <a:gd name="T6" fmla="*/ 80 w 118"/>
                <a:gd name="T7" fmla="*/ 253 h 321"/>
                <a:gd name="T8" fmla="*/ 80 w 118"/>
                <a:gd name="T9" fmla="*/ 245 h 321"/>
                <a:gd name="T10" fmla="*/ 84 w 118"/>
                <a:gd name="T11" fmla="*/ 228 h 321"/>
                <a:gd name="T12" fmla="*/ 84 w 118"/>
                <a:gd name="T13" fmla="*/ 211 h 321"/>
                <a:gd name="T14" fmla="*/ 84 w 118"/>
                <a:gd name="T15" fmla="*/ 186 h 321"/>
                <a:gd name="T16" fmla="*/ 84 w 118"/>
                <a:gd name="T17" fmla="*/ 148 h 321"/>
                <a:gd name="T18" fmla="*/ 80 w 118"/>
                <a:gd name="T19" fmla="*/ 97 h 321"/>
                <a:gd name="T20" fmla="*/ 80 w 118"/>
                <a:gd name="T21" fmla="*/ 68 h 321"/>
                <a:gd name="T22" fmla="*/ 80 w 118"/>
                <a:gd name="T23" fmla="*/ 51 h 321"/>
                <a:gd name="T24" fmla="*/ 80 w 118"/>
                <a:gd name="T25" fmla="*/ 38 h 321"/>
                <a:gd name="T26" fmla="*/ 76 w 118"/>
                <a:gd name="T27" fmla="*/ 34 h 321"/>
                <a:gd name="T28" fmla="*/ 71 w 118"/>
                <a:gd name="T29" fmla="*/ 34 h 321"/>
                <a:gd name="T30" fmla="*/ 59 w 118"/>
                <a:gd name="T31" fmla="*/ 34 h 321"/>
                <a:gd name="T32" fmla="*/ 21 w 118"/>
                <a:gd name="T33" fmla="*/ 34 h 321"/>
                <a:gd name="T34" fmla="*/ 0 w 118"/>
                <a:gd name="T35" fmla="*/ 17 h 321"/>
                <a:gd name="T36" fmla="*/ 42 w 118"/>
                <a:gd name="T37" fmla="*/ 13 h 321"/>
                <a:gd name="T38" fmla="*/ 59 w 118"/>
                <a:gd name="T39" fmla="*/ 9 h 321"/>
                <a:gd name="T40" fmla="*/ 67 w 118"/>
                <a:gd name="T41" fmla="*/ 5 h 321"/>
                <a:gd name="T42" fmla="*/ 76 w 118"/>
                <a:gd name="T43" fmla="*/ 0 h 321"/>
                <a:gd name="T44" fmla="*/ 84 w 118"/>
                <a:gd name="T45" fmla="*/ 5 h 321"/>
                <a:gd name="T46" fmla="*/ 101 w 118"/>
                <a:gd name="T47" fmla="*/ 9 h 321"/>
                <a:gd name="T48" fmla="*/ 113 w 118"/>
                <a:gd name="T49" fmla="*/ 17 h 321"/>
                <a:gd name="T50" fmla="*/ 118 w 118"/>
                <a:gd name="T51" fmla="*/ 26 h 321"/>
                <a:gd name="T52" fmla="*/ 113 w 118"/>
                <a:gd name="T53" fmla="*/ 34 h 321"/>
                <a:gd name="T54" fmla="*/ 113 w 118"/>
                <a:gd name="T55" fmla="*/ 38 h 321"/>
                <a:gd name="T56" fmla="*/ 109 w 118"/>
                <a:gd name="T57" fmla="*/ 47 h 321"/>
                <a:gd name="T58" fmla="*/ 109 w 118"/>
                <a:gd name="T59" fmla="*/ 64 h 321"/>
                <a:gd name="T60" fmla="*/ 109 w 118"/>
                <a:gd name="T61" fmla="*/ 85 h 321"/>
                <a:gd name="T62" fmla="*/ 109 w 118"/>
                <a:gd name="T63" fmla="*/ 140 h 321"/>
                <a:gd name="T64" fmla="*/ 109 w 118"/>
                <a:gd name="T65" fmla="*/ 207 h 321"/>
                <a:gd name="T66" fmla="*/ 113 w 118"/>
                <a:gd name="T67" fmla="*/ 237 h 321"/>
                <a:gd name="T68" fmla="*/ 109 w 118"/>
                <a:gd name="T69" fmla="*/ 262 h 321"/>
                <a:gd name="T70" fmla="*/ 109 w 118"/>
                <a:gd name="T71" fmla="*/ 279 h 321"/>
                <a:gd name="T72" fmla="*/ 109 w 118"/>
                <a:gd name="T73" fmla="*/ 291 h 321"/>
                <a:gd name="T74" fmla="*/ 101 w 118"/>
                <a:gd name="T75" fmla="*/ 308 h 321"/>
                <a:gd name="T76" fmla="*/ 92 w 118"/>
                <a:gd name="T77" fmla="*/ 317 h 321"/>
                <a:gd name="T78" fmla="*/ 88 w 118"/>
                <a:gd name="T79" fmla="*/ 321 h 321"/>
                <a:gd name="T80" fmla="*/ 76 w 118"/>
                <a:gd name="T81" fmla="*/ 321 h 321"/>
                <a:gd name="T82" fmla="*/ 71 w 118"/>
                <a:gd name="T83" fmla="*/ 312 h 321"/>
                <a:gd name="T84" fmla="*/ 67 w 118"/>
                <a:gd name="T85" fmla="*/ 300 h 321"/>
                <a:gd name="T86" fmla="*/ 59 w 118"/>
                <a:gd name="T87" fmla="*/ 287 h 321"/>
                <a:gd name="T88" fmla="*/ 42 w 118"/>
                <a:gd name="T89" fmla="*/ 274 h 321"/>
                <a:gd name="T90" fmla="*/ 33 w 118"/>
                <a:gd name="T91" fmla="*/ 262 h 321"/>
                <a:gd name="T92" fmla="*/ 38 w 118"/>
                <a:gd name="T93" fmla="*/ 258 h 321"/>
                <a:gd name="T94" fmla="*/ 46 w 118"/>
                <a:gd name="T95" fmla="*/ 258 h 321"/>
                <a:gd name="T96" fmla="*/ 54 w 118"/>
                <a:gd name="T97" fmla="*/ 262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88" h="2228">
                  <a:moveTo>
                    <a:pt x="288" y="0"/>
                  </a:moveTo>
                  <a:lnTo>
                    <a:pt x="256" y="39"/>
                  </a:lnTo>
                  <a:lnTo>
                    <a:pt x="256" y="70"/>
                  </a:lnTo>
                  <a:lnTo>
                    <a:pt x="256" y="133"/>
                  </a:lnTo>
                  <a:lnTo>
                    <a:pt x="256" y="204"/>
                  </a:lnTo>
                  <a:lnTo>
                    <a:pt x="256" y="267"/>
                  </a:lnTo>
                  <a:lnTo>
                    <a:pt x="256" y="370"/>
                  </a:lnTo>
                  <a:lnTo>
                    <a:pt x="256" y="566"/>
                  </a:lnTo>
                  <a:lnTo>
                    <a:pt x="256" y="803"/>
                  </a:lnTo>
                  <a:lnTo>
                    <a:pt x="256" y="1063"/>
                  </a:lnTo>
                  <a:lnTo>
                    <a:pt x="256" y="1330"/>
                  </a:lnTo>
                  <a:lnTo>
                    <a:pt x="288" y="1464"/>
                  </a:lnTo>
                  <a:lnTo>
                    <a:pt x="288" y="1567"/>
                  </a:lnTo>
                  <a:lnTo>
                    <a:pt x="288" y="1661"/>
                  </a:lnTo>
                  <a:lnTo>
                    <a:pt x="256" y="1763"/>
                  </a:lnTo>
                  <a:lnTo>
                    <a:pt x="256" y="1826"/>
                  </a:lnTo>
                  <a:lnTo>
                    <a:pt x="256" y="1897"/>
                  </a:lnTo>
                  <a:lnTo>
                    <a:pt x="256" y="1960"/>
                  </a:lnTo>
                  <a:lnTo>
                    <a:pt x="256" y="1992"/>
                  </a:lnTo>
                  <a:lnTo>
                    <a:pt x="224" y="2063"/>
                  </a:lnTo>
                  <a:lnTo>
                    <a:pt x="191" y="2126"/>
                  </a:lnTo>
                  <a:lnTo>
                    <a:pt x="159" y="2157"/>
                  </a:lnTo>
                  <a:lnTo>
                    <a:pt x="119" y="2197"/>
                  </a:lnTo>
                  <a:lnTo>
                    <a:pt x="119" y="2228"/>
                  </a:lnTo>
                  <a:lnTo>
                    <a:pt x="87" y="2228"/>
                  </a:lnTo>
                  <a:lnTo>
                    <a:pt x="87" y="2127"/>
                  </a:lnTo>
                  <a:lnTo>
                    <a:pt x="69" y="2025"/>
                  </a:lnTo>
                  <a:lnTo>
                    <a:pt x="35" y="1922"/>
                  </a:lnTo>
                  <a:lnTo>
                    <a:pt x="18" y="1819"/>
                  </a:lnTo>
                  <a:lnTo>
                    <a:pt x="0" y="1763"/>
                  </a:lnTo>
                  <a:lnTo>
                    <a:pt x="21" y="1763"/>
                  </a:lnTo>
                  <a:lnTo>
                    <a:pt x="21" y="1693"/>
                  </a:lnTo>
                  <a:lnTo>
                    <a:pt x="21" y="1661"/>
                  </a:lnTo>
                  <a:lnTo>
                    <a:pt x="21" y="1630"/>
                  </a:lnTo>
                  <a:lnTo>
                    <a:pt x="21" y="1567"/>
                  </a:lnTo>
                  <a:lnTo>
                    <a:pt x="54" y="1496"/>
                  </a:lnTo>
                  <a:lnTo>
                    <a:pt x="54" y="1433"/>
                  </a:lnTo>
                  <a:lnTo>
                    <a:pt x="54" y="1362"/>
                  </a:lnTo>
                  <a:lnTo>
                    <a:pt x="54" y="1267"/>
                  </a:lnTo>
                  <a:lnTo>
                    <a:pt x="54" y="1165"/>
                  </a:lnTo>
                  <a:lnTo>
                    <a:pt x="54" y="1063"/>
                  </a:lnTo>
                  <a:lnTo>
                    <a:pt x="54" y="866"/>
                  </a:lnTo>
                  <a:lnTo>
                    <a:pt x="54" y="669"/>
                  </a:lnTo>
                  <a:lnTo>
                    <a:pt x="21" y="464"/>
                  </a:lnTo>
                  <a:lnTo>
                    <a:pt x="21" y="299"/>
                  </a:lnTo>
                  <a:lnTo>
                    <a:pt x="21" y="236"/>
                  </a:lnTo>
                  <a:lnTo>
                    <a:pt x="21" y="173"/>
                  </a:lnTo>
                  <a:lnTo>
                    <a:pt x="21" y="102"/>
                  </a:lnTo>
                  <a:lnTo>
                    <a:pt x="21" y="70"/>
                  </a:lnTo>
                  <a:lnTo>
                    <a:pt x="21" y="45"/>
                  </a:lnTo>
                  <a:lnTo>
                    <a:pt x="60" y="45"/>
                  </a:lnTo>
                  <a:lnTo>
                    <a:pt x="163" y="45"/>
                  </a:lnTo>
                  <a:lnTo>
                    <a:pt x="266" y="11"/>
                  </a:lnTo>
                  <a:lnTo>
                    <a:pt x="288" y="0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lvl="0" algn="ctr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defRPr/>
              </a:pPr>
              <a:endParaRPr lang="zh-CN" altLang="en-US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SimSun" panose="02010600030101010101" pitchFamily="2" charset="-122"/>
                <a:sym typeface="+mn-ea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266383" y="4466590"/>
            <a:ext cx="2144395" cy="2145030"/>
            <a:chOff x="7023900" y="1357298"/>
            <a:chExt cx="2143140" cy="2143934"/>
          </a:xfrm>
        </p:grpSpPr>
        <p:sp>
          <p:nvSpPr>
            <p:cNvPr id="13" name="矩形 12"/>
            <p:cNvSpPr/>
            <p:nvPr/>
          </p:nvSpPr>
          <p:spPr>
            <a:xfrm>
              <a:off x="7023900" y="1357298"/>
              <a:ext cx="2143140" cy="214314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4" name="直接连接符 13"/>
            <p:cNvCxnSpPr/>
            <p:nvPr/>
          </p:nvCxnSpPr>
          <p:spPr>
            <a:xfrm rot="16200000" flipH="1">
              <a:off x="7023900" y="2428868"/>
              <a:ext cx="2143140" cy="1588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>
              <a:stCxn id="13" idx="1"/>
              <a:endCxn id="13" idx="3"/>
            </p:cNvCxnSpPr>
            <p:nvPr/>
          </p:nvCxnSpPr>
          <p:spPr>
            <a:xfrm rot="10800000" flipH="1">
              <a:off x="7023900" y="2428868"/>
              <a:ext cx="2143140" cy="1588"/>
            </a:xfrm>
            <a:prstGeom prst="line">
              <a:avLst/>
            </a:prstGeom>
            <a:ln w="12700"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 smtClean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汉字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238243" y="702214"/>
            <a:ext cx="220535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en-US" b="1" dirty="0" smtClean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Chinese characters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279083" y="1623060"/>
            <a:ext cx="2144395" cy="2145030"/>
            <a:chOff x="7023900" y="1357298"/>
            <a:chExt cx="2143140" cy="2143934"/>
          </a:xfrm>
        </p:grpSpPr>
        <p:sp>
          <p:nvSpPr>
            <p:cNvPr id="3" name="矩形 2"/>
            <p:cNvSpPr/>
            <p:nvPr/>
          </p:nvSpPr>
          <p:spPr>
            <a:xfrm>
              <a:off x="7023900" y="1357298"/>
              <a:ext cx="2143140" cy="214314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5" name="直接连接符 4"/>
            <p:cNvCxnSpPr>
              <a:stCxn id="3" idx="0"/>
              <a:endCxn id="3" idx="2"/>
            </p:cNvCxnSpPr>
            <p:nvPr/>
          </p:nvCxnSpPr>
          <p:spPr>
            <a:xfrm rot="16200000" flipH="1">
              <a:off x="7023900" y="2428868"/>
              <a:ext cx="2143140" cy="1588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/>
            <p:cNvCxnSpPr>
              <a:stCxn id="3" idx="1"/>
              <a:endCxn id="3" idx="3"/>
            </p:cNvCxnSpPr>
            <p:nvPr/>
          </p:nvCxnSpPr>
          <p:spPr>
            <a:xfrm rot="10800000" flipH="1">
              <a:off x="7023900" y="2428868"/>
              <a:ext cx="2143140" cy="1588"/>
            </a:xfrm>
            <a:prstGeom prst="line">
              <a:avLst/>
            </a:prstGeom>
            <a:ln w="12700"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1" name="文本框 7"/>
          <p:cNvSpPr txBox="1"/>
          <p:nvPr/>
        </p:nvSpPr>
        <p:spPr>
          <a:xfrm>
            <a:off x="238125" y="1064895"/>
            <a:ext cx="2185670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sz="3200" b="1" noProof="0" dirty="0" smtClean="0">
                <a:ln>
                  <a:noFill/>
                </a:ln>
                <a:solidFill>
                  <a:srgbClr val="FEC640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míng</a:t>
            </a:r>
          </a:p>
        </p:txBody>
      </p:sp>
      <p:sp>
        <p:nvSpPr>
          <p:cNvPr id="82" name="文本框 7"/>
          <p:cNvSpPr txBox="1"/>
          <p:nvPr/>
        </p:nvSpPr>
        <p:spPr>
          <a:xfrm>
            <a:off x="267335" y="3890010"/>
            <a:ext cx="2143760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EC640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xiū</a:t>
            </a:r>
          </a:p>
        </p:txBody>
      </p:sp>
      <p:pic>
        <p:nvPicPr>
          <p:cNvPr id="18" name="图片 17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pic>
        <p:nvPicPr>
          <p:cNvPr id="64" name="图片 63" hidden="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45" y="4815840"/>
            <a:ext cx="1649095" cy="1424305"/>
          </a:xfrm>
          <a:prstGeom prst="rect">
            <a:avLst/>
          </a:prstGeom>
        </p:spPr>
      </p:pic>
      <p:sp>
        <p:nvSpPr>
          <p:cNvPr id="65" name="Freeform 208"/>
          <p:cNvSpPr/>
          <p:nvPr/>
        </p:nvSpPr>
        <p:spPr bwMode="auto">
          <a:xfrm>
            <a:off x="466725" y="4736465"/>
            <a:ext cx="671830" cy="944245"/>
          </a:xfrm>
          <a:custGeom>
            <a:avLst/>
            <a:gdLst>
              <a:gd name="T0" fmla="*/ 16 w 134"/>
              <a:gd name="T1" fmla="*/ 191 h 196"/>
              <a:gd name="T2" fmla="*/ 10 w 134"/>
              <a:gd name="T3" fmla="*/ 194 h 196"/>
              <a:gd name="T4" fmla="*/ 5 w 134"/>
              <a:gd name="T5" fmla="*/ 196 h 196"/>
              <a:gd name="T6" fmla="*/ 1 w 134"/>
              <a:gd name="T7" fmla="*/ 196 h 196"/>
              <a:gd name="T8" fmla="*/ 0 w 134"/>
              <a:gd name="T9" fmla="*/ 194 h 196"/>
              <a:gd name="T10" fmla="*/ 0 w 134"/>
              <a:gd name="T11" fmla="*/ 191 h 196"/>
              <a:gd name="T12" fmla="*/ 1 w 134"/>
              <a:gd name="T13" fmla="*/ 186 h 196"/>
              <a:gd name="T14" fmla="*/ 5 w 134"/>
              <a:gd name="T15" fmla="*/ 180 h 196"/>
              <a:gd name="T16" fmla="*/ 11 w 134"/>
              <a:gd name="T17" fmla="*/ 173 h 196"/>
              <a:gd name="T18" fmla="*/ 18 w 134"/>
              <a:gd name="T19" fmla="*/ 164 h 196"/>
              <a:gd name="T20" fmla="*/ 26 w 134"/>
              <a:gd name="T21" fmla="*/ 153 h 196"/>
              <a:gd name="T22" fmla="*/ 35 w 134"/>
              <a:gd name="T23" fmla="*/ 142 h 196"/>
              <a:gd name="T24" fmla="*/ 44 w 134"/>
              <a:gd name="T25" fmla="*/ 128 h 196"/>
              <a:gd name="T26" fmla="*/ 53 w 134"/>
              <a:gd name="T27" fmla="*/ 114 h 196"/>
              <a:gd name="T28" fmla="*/ 63 w 134"/>
              <a:gd name="T29" fmla="*/ 95 h 196"/>
              <a:gd name="T30" fmla="*/ 75 w 134"/>
              <a:gd name="T31" fmla="*/ 73 h 196"/>
              <a:gd name="T32" fmla="*/ 84 w 134"/>
              <a:gd name="T33" fmla="*/ 52 h 196"/>
              <a:gd name="T34" fmla="*/ 91 w 134"/>
              <a:gd name="T35" fmla="*/ 35 h 196"/>
              <a:gd name="T36" fmla="*/ 93 w 134"/>
              <a:gd name="T37" fmla="*/ 27 h 196"/>
              <a:gd name="T38" fmla="*/ 95 w 134"/>
              <a:gd name="T39" fmla="*/ 20 h 196"/>
              <a:gd name="T40" fmla="*/ 95 w 134"/>
              <a:gd name="T41" fmla="*/ 15 h 196"/>
              <a:gd name="T42" fmla="*/ 92 w 134"/>
              <a:gd name="T43" fmla="*/ 11 h 196"/>
              <a:gd name="T44" fmla="*/ 91 w 134"/>
              <a:gd name="T45" fmla="*/ 9 h 196"/>
              <a:gd name="T46" fmla="*/ 92 w 134"/>
              <a:gd name="T47" fmla="*/ 6 h 196"/>
              <a:gd name="T48" fmla="*/ 95 w 134"/>
              <a:gd name="T49" fmla="*/ 2 h 196"/>
              <a:gd name="T50" fmla="*/ 99 w 134"/>
              <a:gd name="T51" fmla="*/ 0 h 196"/>
              <a:gd name="T52" fmla="*/ 102 w 134"/>
              <a:gd name="T53" fmla="*/ 0 h 196"/>
              <a:gd name="T54" fmla="*/ 109 w 134"/>
              <a:gd name="T55" fmla="*/ 1 h 196"/>
              <a:gd name="T56" fmla="*/ 116 w 134"/>
              <a:gd name="T57" fmla="*/ 4 h 196"/>
              <a:gd name="T58" fmla="*/ 123 w 134"/>
              <a:gd name="T59" fmla="*/ 9 h 196"/>
              <a:gd name="T60" fmla="*/ 129 w 134"/>
              <a:gd name="T61" fmla="*/ 14 h 196"/>
              <a:gd name="T62" fmla="*/ 132 w 134"/>
              <a:gd name="T63" fmla="*/ 18 h 196"/>
              <a:gd name="T64" fmla="*/ 134 w 134"/>
              <a:gd name="T65" fmla="*/ 22 h 196"/>
              <a:gd name="T66" fmla="*/ 134 w 134"/>
              <a:gd name="T67" fmla="*/ 24 h 196"/>
              <a:gd name="T68" fmla="*/ 132 w 134"/>
              <a:gd name="T69" fmla="*/ 28 h 196"/>
              <a:gd name="T70" fmla="*/ 130 w 134"/>
              <a:gd name="T71" fmla="*/ 32 h 196"/>
              <a:gd name="T72" fmla="*/ 127 w 134"/>
              <a:gd name="T73" fmla="*/ 38 h 196"/>
              <a:gd name="T74" fmla="*/ 123 w 134"/>
              <a:gd name="T75" fmla="*/ 45 h 196"/>
              <a:gd name="T76" fmla="*/ 118 w 134"/>
              <a:gd name="T77" fmla="*/ 53 h 196"/>
              <a:gd name="T78" fmla="*/ 113 w 134"/>
              <a:gd name="T79" fmla="*/ 64 h 196"/>
              <a:gd name="T80" fmla="*/ 106 w 134"/>
              <a:gd name="T81" fmla="*/ 74 h 196"/>
              <a:gd name="T82" fmla="*/ 95 w 134"/>
              <a:gd name="T83" fmla="*/ 98 h 196"/>
              <a:gd name="T84" fmla="*/ 82 w 134"/>
              <a:gd name="T85" fmla="*/ 117 h 196"/>
              <a:gd name="T86" fmla="*/ 71 w 134"/>
              <a:gd name="T87" fmla="*/ 134 h 196"/>
              <a:gd name="T88" fmla="*/ 61 w 134"/>
              <a:gd name="T89" fmla="*/ 149 h 196"/>
              <a:gd name="T90" fmla="*/ 50 w 134"/>
              <a:gd name="T91" fmla="*/ 160 h 196"/>
              <a:gd name="T92" fmla="*/ 40 w 134"/>
              <a:gd name="T93" fmla="*/ 172 h 196"/>
              <a:gd name="T94" fmla="*/ 31 w 134"/>
              <a:gd name="T95" fmla="*/ 180 h 196"/>
              <a:gd name="T96" fmla="*/ 22 w 134"/>
              <a:gd name="T97" fmla="*/ 187 h 1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34" h="196">
                <a:moveTo>
                  <a:pt x="22" y="187"/>
                </a:moveTo>
                <a:lnTo>
                  <a:pt x="16" y="191"/>
                </a:lnTo>
                <a:lnTo>
                  <a:pt x="13" y="193"/>
                </a:lnTo>
                <a:lnTo>
                  <a:pt x="10" y="194"/>
                </a:lnTo>
                <a:lnTo>
                  <a:pt x="7" y="195"/>
                </a:lnTo>
                <a:lnTo>
                  <a:pt x="5" y="196"/>
                </a:lnTo>
                <a:lnTo>
                  <a:pt x="2" y="196"/>
                </a:lnTo>
                <a:lnTo>
                  <a:pt x="1" y="196"/>
                </a:lnTo>
                <a:lnTo>
                  <a:pt x="0" y="195"/>
                </a:lnTo>
                <a:lnTo>
                  <a:pt x="0" y="194"/>
                </a:lnTo>
                <a:lnTo>
                  <a:pt x="0" y="193"/>
                </a:lnTo>
                <a:lnTo>
                  <a:pt x="0" y="191"/>
                </a:lnTo>
                <a:lnTo>
                  <a:pt x="0" y="188"/>
                </a:lnTo>
                <a:lnTo>
                  <a:pt x="1" y="186"/>
                </a:lnTo>
                <a:lnTo>
                  <a:pt x="3" y="184"/>
                </a:lnTo>
                <a:lnTo>
                  <a:pt x="5" y="180"/>
                </a:lnTo>
                <a:lnTo>
                  <a:pt x="7" y="177"/>
                </a:lnTo>
                <a:lnTo>
                  <a:pt x="11" y="173"/>
                </a:lnTo>
                <a:lnTo>
                  <a:pt x="14" y="169"/>
                </a:lnTo>
                <a:lnTo>
                  <a:pt x="18" y="164"/>
                </a:lnTo>
                <a:lnTo>
                  <a:pt x="22" y="159"/>
                </a:lnTo>
                <a:lnTo>
                  <a:pt x="26" y="153"/>
                </a:lnTo>
                <a:lnTo>
                  <a:pt x="30" y="148"/>
                </a:lnTo>
                <a:lnTo>
                  <a:pt x="35" y="142"/>
                </a:lnTo>
                <a:lnTo>
                  <a:pt x="40" y="135"/>
                </a:lnTo>
                <a:lnTo>
                  <a:pt x="44" y="128"/>
                </a:lnTo>
                <a:lnTo>
                  <a:pt x="49" y="121"/>
                </a:lnTo>
                <a:lnTo>
                  <a:pt x="53" y="114"/>
                </a:lnTo>
                <a:lnTo>
                  <a:pt x="57" y="108"/>
                </a:lnTo>
                <a:lnTo>
                  <a:pt x="63" y="95"/>
                </a:lnTo>
                <a:lnTo>
                  <a:pt x="70" y="85"/>
                </a:lnTo>
                <a:lnTo>
                  <a:pt x="75" y="73"/>
                </a:lnTo>
                <a:lnTo>
                  <a:pt x="80" y="63"/>
                </a:lnTo>
                <a:lnTo>
                  <a:pt x="84" y="52"/>
                </a:lnTo>
                <a:lnTo>
                  <a:pt x="89" y="40"/>
                </a:lnTo>
                <a:lnTo>
                  <a:pt x="91" y="35"/>
                </a:lnTo>
                <a:lnTo>
                  <a:pt x="92" y="30"/>
                </a:lnTo>
                <a:lnTo>
                  <a:pt x="93" y="27"/>
                </a:lnTo>
                <a:lnTo>
                  <a:pt x="95" y="23"/>
                </a:lnTo>
                <a:lnTo>
                  <a:pt x="95" y="20"/>
                </a:lnTo>
                <a:lnTo>
                  <a:pt x="95" y="17"/>
                </a:lnTo>
                <a:lnTo>
                  <a:pt x="95" y="15"/>
                </a:lnTo>
                <a:lnTo>
                  <a:pt x="93" y="14"/>
                </a:lnTo>
                <a:lnTo>
                  <a:pt x="92" y="11"/>
                </a:lnTo>
                <a:lnTo>
                  <a:pt x="91" y="10"/>
                </a:lnTo>
                <a:lnTo>
                  <a:pt x="91" y="9"/>
                </a:lnTo>
                <a:lnTo>
                  <a:pt x="92" y="8"/>
                </a:lnTo>
                <a:lnTo>
                  <a:pt x="92" y="6"/>
                </a:lnTo>
                <a:lnTo>
                  <a:pt x="93" y="4"/>
                </a:lnTo>
                <a:lnTo>
                  <a:pt x="95" y="2"/>
                </a:lnTo>
                <a:lnTo>
                  <a:pt x="96" y="1"/>
                </a:lnTo>
                <a:lnTo>
                  <a:pt x="99" y="0"/>
                </a:lnTo>
                <a:lnTo>
                  <a:pt x="100" y="0"/>
                </a:lnTo>
                <a:lnTo>
                  <a:pt x="102" y="0"/>
                </a:lnTo>
                <a:lnTo>
                  <a:pt x="105" y="0"/>
                </a:lnTo>
                <a:lnTo>
                  <a:pt x="109" y="1"/>
                </a:lnTo>
                <a:lnTo>
                  <a:pt x="112" y="2"/>
                </a:lnTo>
                <a:lnTo>
                  <a:pt x="116" y="4"/>
                </a:lnTo>
                <a:lnTo>
                  <a:pt x="119" y="7"/>
                </a:lnTo>
                <a:lnTo>
                  <a:pt x="123" y="9"/>
                </a:lnTo>
                <a:lnTo>
                  <a:pt x="126" y="11"/>
                </a:lnTo>
                <a:lnTo>
                  <a:pt x="129" y="14"/>
                </a:lnTo>
                <a:lnTo>
                  <a:pt x="130" y="16"/>
                </a:lnTo>
                <a:lnTo>
                  <a:pt x="132" y="18"/>
                </a:lnTo>
                <a:lnTo>
                  <a:pt x="134" y="20"/>
                </a:lnTo>
                <a:lnTo>
                  <a:pt x="134" y="22"/>
                </a:lnTo>
                <a:lnTo>
                  <a:pt x="134" y="23"/>
                </a:lnTo>
                <a:lnTo>
                  <a:pt x="134" y="24"/>
                </a:lnTo>
                <a:lnTo>
                  <a:pt x="134" y="25"/>
                </a:lnTo>
                <a:lnTo>
                  <a:pt x="132" y="28"/>
                </a:lnTo>
                <a:lnTo>
                  <a:pt x="131" y="30"/>
                </a:lnTo>
                <a:lnTo>
                  <a:pt x="130" y="32"/>
                </a:lnTo>
                <a:lnTo>
                  <a:pt x="129" y="35"/>
                </a:lnTo>
                <a:lnTo>
                  <a:pt x="127" y="38"/>
                </a:lnTo>
                <a:lnTo>
                  <a:pt x="126" y="42"/>
                </a:lnTo>
                <a:lnTo>
                  <a:pt x="123" y="45"/>
                </a:lnTo>
                <a:lnTo>
                  <a:pt x="121" y="50"/>
                </a:lnTo>
                <a:lnTo>
                  <a:pt x="118" y="53"/>
                </a:lnTo>
                <a:lnTo>
                  <a:pt x="116" y="58"/>
                </a:lnTo>
                <a:lnTo>
                  <a:pt x="113" y="64"/>
                </a:lnTo>
                <a:lnTo>
                  <a:pt x="110" y="68"/>
                </a:lnTo>
                <a:lnTo>
                  <a:pt x="106" y="74"/>
                </a:lnTo>
                <a:lnTo>
                  <a:pt x="100" y="86"/>
                </a:lnTo>
                <a:lnTo>
                  <a:pt x="95" y="98"/>
                </a:lnTo>
                <a:lnTo>
                  <a:pt x="88" y="107"/>
                </a:lnTo>
                <a:lnTo>
                  <a:pt x="82" y="117"/>
                </a:lnTo>
                <a:lnTo>
                  <a:pt x="76" y="125"/>
                </a:lnTo>
                <a:lnTo>
                  <a:pt x="71" y="134"/>
                </a:lnTo>
                <a:lnTo>
                  <a:pt x="66" y="142"/>
                </a:lnTo>
                <a:lnTo>
                  <a:pt x="61" y="149"/>
                </a:lnTo>
                <a:lnTo>
                  <a:pt x="56" y="155"/>
                </a:lnTo>
                <a:lnTo>
                  <a:pt x="50" y="160"/>
                </a:lnTo>
                <a:lnTo>
                  <a:pt x="45" y="166"/>
                </a:lnTo>
                <a:lnTo>
                  <a:pt x="40" y="172"/>
                </a:lnTo>
                <a:lnTo>
                  <a:pt x="35" y="177"/>
                </a:lnTo>
                <a:lnTo>
                  <a:pt x="31" y="180"/>
                </a:lnTo>
                <a:lnTo>
                  <a:pt x="26" y="185"/>
                </a:lnTo>
                <a:lnTo>
                  <a:pt x="22" y="187"/>
                </a:lnTo>
                <a:lnTo>
                  <a:pt x="22" y="187"/>
                </a:lnTo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endParaRPr lang="zh-CN" altLang="en-US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SimSun" panose="02010600030101010101" pitchFamily="2" charset="-122"/>
              <a:sym typeface="+mn-ea"/>
            </a:endParaRPr>
          </a:p>
        </p:txBody>
      </p:sp>
      <p:sp>
        <p:nvSpPr>
          <p:cNvPr id="22" name="Freeform 209"/>
          <p:cNvSpPr/>
          <p:nvPr/>
        </p:nvSpPr>
        <p:spPr bwMode="auto">
          <a:xfrm>
            <a:off x="1390650" y="4665345"/>
            <a:ext cx="205740" cy="1686560"/>
          </a:xfrm>
          <a:custGeom>
            <a:avLst/>
            <a:gdLst>
              <a:gd name="T0" fmla="*/ 7 w 41"/>
              <a:gd name="T1" fmla="*/ 39 h 350"/>
              <a:gd name="T2" fmla="*/ 7 w 41"/>
              <a:gd name="T3" fmla="*/ 30 h 350"/>
              <a:gd name="T4" fmla="*/ 6 w 41"/>
              <a:gd name="T5" fmla="*/ 23 h 350"/>
              <a:gd name="T6" fmla="*/ 5 w 41"/>
              <a:gd name="T7" fmla="*/ 18 h 350"/>
              <a:gd name="T8" fmla="*/ 2 w 41"/>
              <a:gd name="T9" fmla="*/ 16 h 350"/>
              <a:gd name="T10" fmla="*/ 0 w 41"/>
              <a:gd name="T11" fmla="*/ 14 h 350"/>
              <a:gd name="T12" fmla="*/ 0 w 41"/>
              <a:gd name="T13" fmla="*/ 9 h 350"/>
              <a:gd name="T14" fmla="*/ 2 w 41"/>
              <a:gd name="T15" fmla="*/ 2 h 350"/>
              <a:gd name="T16" fmla="*/ 5 w 41"/>
              <a:gd name="T17" fmla="*/ 1 h 350"/>
              <a:gd name="T18" fmla="*/ 9 w 41"/>
              <a:gd name="T19" fmla="*/ 0 h 350"/>
              <a:gd name="T20" fmla="*/ 14 w 41"/>
              <a:gd name="T21" fmla="*/ 1 h 350"/>
              <a:gd name="T22" fmla="*/ 24 w 41"/>
              <a:gd name="T23" fmla="*/ 6 h 350"/>
              <a:gd name="T24" fmla="*/ 33 w 41"/>
              <a:gd name="T25" fmla="*/ 9 h 350"/>
              <a:gd name="T26" fmla="*/ 39 w 41"/>
              <a:gd name="T27" fmla="*/ 14 h 350"/>
              <a:gd name="T28" fmla="*/ 41 w 41"/>
              <a:gd name="T29" fmla="*/ 18 h 350"/>
              <a:gd name="T30" fmla="*/ 41 w 41"/>
              <a:gd name="T31" fmla="*/ 24 h 350"/>
              <a:gd name="T32" fmla="*/ 40 w 41"/>
              <a:gd name="T33" fmla="*/ 29 h 350"/>
              <a:gd name="T34" fmla="*/ 39 w 41"/>
              <a:gd name="T35" fmla="*/ 34 h 350"/>
              <a:gd name="T36" fmla="*/ 37 w 41"/>
              <a:gd name="T37" fmla="*/ 41 h 350"/>
              <a:gd name="T38" fmla="*/ 36 w 41"/>
              <a:gd name="T39" fmla="*/ 50 h 350"/>
              <a:gd name="T40" fmla="*/ 35 w 41"/>
              <a:gd name="T41" fmla="*/ 63 h 350"/>
              <a:gd name="T42" fmla="*/ 35 w 41"/>
              <a:gd name="T43" fmla="*/ 70 h 350"/>
              <a:gd name="T44" fmla="*/ 33 w 41"/>
              <a:gd name="T45" fmla="*/ 80 h 350"/>
              <a:gd name="T46" fmla="*/ 33 w 41"/>
              <a:gd name="T47" fmla="*/ 93 h 350"/>
              <a:gd name="T48" fmla="*/ 33 w 41"/>
              <a:gd name="T49" fmla="*/ 109 h 350"/>
              <a:gd name="T50" fmla="*/ 33 w 41"/>
              <a:gd name="T51" fmla="*/ 127 h 350"/>
              <a:gd name="T52" fmla="*/ 33 w 41"/>
              <a:gd name="T53" fmla="*/ 148 h 350"/>
              <a:gd name="T54" fmla="*/ 33 w 41"/>
              <a:gd name="T55" fmla="*/ 171 h 350"/>
              <a:gd name="T56" fmla="*/ 33 w 41"/>
              <a:gd name="T57" fmla="*/ 196 h 350"/>
              <a:gd name="T58" fmla="*/ 33 w 41"/>
              <a:gd name="T59" fmla="*/ 223 h 350"/>
              <a:gd name="T60" fmla="*/ 33 w 41"/>
              <a:gd name="T61" fmla="*/ 247 h 350"/>
              <a:gd name="T62" fmla="*/ 32 w 41"/>
              <a:gd name="T63" fmla="*/ 267 h 350"/>
              <a:gd name="T64" fmla="*/ 32 w 41"/>
              <a:gd name="T65" fmla="*/ 285 h 350"/>
              <a:gd name="T66" fmla="*/ 32 w 41"/>
              <a:gd name="T67" fmla="*/ 300 h 350"/>
              <a:gd name="T68" fmla="*/ 31 w 41"/>
              <a:gd name="T69" fmla="*/ 313 h 350"/>
              <a:gd name="T70" fmla="*/ 31 w 41"/>
              <a:gd name="T71" fmla="*/ 322 h 350"/>
              <a:gd name="T72" fmla="*/ 31 w 41"/>
              <a:gd name="T73" fmla="*/ 329 h 350"/>
              <a:gd name="T74" fmla="*/ 28 w 41"/>
              <a:gd name="T75" fmla="*/ 338 h 350"/>
              <a:gd name="T76" fmla="*/ 26 w 41"/>
              <a:gd name="T77" fmla="*/ 345 h 350"/>
              <a:gd name="T78" fmla="*/ 23 w 41"/>
              <a:gd name="T79" fmla="*/ 349 h 350"/>
              <a:gd name="T80" fmla="*/ 20 w 41"/>
              <a:gd name="T81" fmla="*/ 350 h 350"/>
              <a:gd name="T82" fmla="*/ 17 w 41"/>
              <a:gd name="T83" fmla="*/ 349 h 350"/>
              <a:gd name="T84" fmla="*/ 13 w 41"/>
              <a:gd name="T85" fmla="*/ 344 h 350"/>
              <a:gd name="T86" fmla="*/ 10 w 41"/>
              <a:gd name="T87" fmla="*/ 340 h 350"/>
              <a:gd name="T88" fmla="*/ 7 w 41"/>
              <a:gd name="T89" fmla="*/ 332 h 350"/>
              <a:gd name="T90" fmla="*/ 6 w 41"/>
              <a:gd name="T91" fmla="*/ 325 h 350"/>
              <a:gd name="T92" fmla="*/ 5 w 41"/>
              <a:gd name="T93" fmla="*/ 318 h 350"/>
              <a:gd name="T94" fmla="*/ 4 w 41"/>
              <a:gd name="T95" fmla="*/ 313 h 350"/>
              <a:gd name="T96" fmla="*/ 4 w 41"/>
              <a:gd name="T97" fmla="*/ 307 h 350"/>
              <a:gd name="T98" fmla="*/ 4 w 41"/>
              <a:gd name="T99" fmla="*/ 300 h 350"/>
              <a:gd name="T100" fmla="*/ 5 w 41"/>
              <a:gd name="T101" fmla="*/ 290 h 350"/>
              <a:gd name="T102" fmla="*/ 6 w 41"/>
              <a:gd name="T103" fmla="*/ 276 h 350"/>
              <a:gd name="T104" fmla="*/ 7 w 41"/>
              <a:gd name="T105" fmla="*/ 258 h 350"/>
              <a:gd name="T106" fmla="*/ 7 w 41"/>
              <a:gd name="T107" fmla="*/ 238 h 350"/>
              <a:gd name="T108" fmla="*/ 9 w 41"/>
              <a:gd name="T109" fmla="*/ 216 h 350"/>
              <a:gd name="T110" fmla="*/ 10 w 41"/>
              <a:gd name="T111" fmla="*/ 191 h 350"/>
              <a:gd name="T112" fmla="*/ 11 w 41"/>
              <a:gd name="T113" fmla="*/ 163 h 350"/>
              <a:gd name="T114" fmla="*/ 11 w 41"/>
              <a:gd name="T115" fmla="*/ 138 h 350"/>
              <a:gd name="T116" fmla="*/ 11 w 41"/>
              <a:gd name="T117" fmla="*/ 119 h 350"/>
              <a:gd name="T118" fmla="*/ 11 w 41"/>
              <a:gd name="T119" fmla="*/ 102 h 350"/>
              <a:gd name="T120" fmla="*/ 10 w 41"/>
              <a:gd name="T121" fmla="*/ 82 h 350"/>
              <a:gd name="T122" fmla="*/ 9 w 41"/>
              <a:gd name="T123" fmla="*/ 58 h 350"/>
              <a:gd name="T124" fmla="*/ 7 w 41"/>
              <a:gd name="T125" fmla="*/ 45 h 3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41" h="350">
                <a:moveTo>
                  <a:pt x="7" y="45"/>
                </a:moveTo>
                <a:lnTo>
                  <a:pt x="7" y="39"/>
                </a:lnTo>
                <a:lnTo>
                  <a:pt x="7" y="35"/>
                </a:lnTo>
                <a:lnTo>
                  <a:pt x="7" y="30"/>
                </a:lnTo>
                <a:lnTo>
                  <a:pt x="6" y="27"/>
                </a:lnTo>
                <a:lnTo>
                  <a:pt x="6" y="23"/>
                </a:lnTo>
                <a:lnTo>
                  <a:pt x="5" y="20"/>
                </a:lnTo>
                <a:lnTo>
                  <a:pt x="5" y="18"/>
                </a:lnTo>
                <a:lnTo>
                  <a:pt x="4" y="16"/>
                </a:lnTo>
                <a:lnTo>
                  <a:pt x="2" y="16"/>
                </a:lnTo>
                <a:lnTo>
                  <a:pt x="1" y="15"/>
                </a:lnTo>
                <a:lnTo>
                  <a:pt x="0" y="14"/>
                </a:lnTo>
                <a:lnTo>
                  <a:pt x="0" y="13"/>
                </a:lnTo>
                <a:lnTo>
                  <a:pt x="0" y="9"/>
                </a:lnTo>
                <a:lnTo>
                  <a:pt x="1" y="6"/>
                </a:lnTo>
                <a:lnTo>
                  <a:pt x="2" y="2"/>
                </a:lnTo>
                <a:lnTo>
                  <a:pt x="4" y="2"/>
                </a:lnTo>
                <a:lnTo>
                  <a:pt x="5" y="1"/>
                </a:lnTo>
                <a:lnTo>
                  <a:pt x="6" y="1"/>
                </a:lnTo>
                <a:lnTo>
                  <a:pt x="9" y="0"/>
                </a:lnTo>
                <a:lnTo>
                  <a:pt x="11" y="1"/>
                </a:lnTo>
                <a:lnTo>
                  <a:pt x="14" y="1"/>
                </a:lnTo>
                <a:lnTo>
                  <a:pt x="19" y="3"/>
                </a:lnTo>
                <a:lnTo>
                  <a:pt x="24" y="6"/>
                </a:lnTo>
                <a:lnTo>
                  <a:pt x="30" y="7"/>
                </a:lnTo>
                <a:lnTo>
                  <a:pt x="33" y="9"/>
                </a:lnTo>
                <a:lnTo>
                  <a:pt x="36" y="11"/>
                </a:lnTo>
                <a:lnTo>
                  <a:pt x="39" y="14"/>
                </a:lnTo>
                <a:lnTo>
                  <a:pt x="40" y="16"/>
                </a:lnTo>
                <a:lnTo>
                  <a:pt x="41" y="18"/>
                </a:lnTo>
                <a:lnTo>
                  <a:pt x="41" y="22"/>
                </a:lnTo>
                <a:lnTo>
                  <a:pt x="41" y="24"/>
                </a:lnTo>
                <a:lnTo>
                  <a:pt x="40" y="27"/>
                </a:lnTo>
                <a:lnTo>
                  <a:pt x="40" y="29"/>
                </a:lnTo>
                <a:lnTo>
                  <a:pt x="39" y="31"/>
                </a:lnTo>
                <a:lnTo>
                  <a:pt x="39" y="34"/>
                </a:lnTo>
                <a:lnTo>
                  <a:pt x="37" y="37"/>
                </a:lnTo>
                <a:lnTo>
                  <a:pt x="37" y="41"/>
                </a:lnTo>
                <a:lnTo>
                  <a:pt x="36" y="45"/>
                </a:lnTo>
                <a:lnTo>
                  <a:pt x="36" y="50"/>
                </a:lnTo>
                <a:lnTo>
                  <a:pt x="35" y="56"/>
                </a:lnTo>
                <a:lnTo>
                  <a:pt x="35" y="63"/>
                </a:lnTo>
                <a:lnTo>
                  <a:pt x="35" y="66"/>
                </a:lnTo>
                <a:lnTo>
                  <a:pt x="35" y="70"/>
                </a:lnTo>
                <a:lnTo>
                  <a:pt x="33" y="74"/>
                </a:lnTo>
                <a:lnTo>
                  <a:pt x="33" y="80"/>
                </a:lnTo>
                <a:lnTo>
                  <a:pt x="33" y="86"/>
                </a:lnTo>
                <a:lnTo>
                  <a:pt x="33" y="93"/>
                </a:lnTo>
                <a:lnTo>
                  <a:pt x="33" y="101"/>
                </a:lnTo>
                <a:lnTo>
                  <a:pt x="33" y="109"/>
                </a:lnTo>
                <a:lnTo>
                  <a:pt x="33" y="117"/>
                </a:lnTo>
                <a:lnTo>
                  <a:pt x="33" y="127"/>
                </a:lnTo>
                <a:lnTo>
                  <a:pt x="33" y="137"/>
                </a:lnTo>
                <a:lnTo>
                  <a:pt x="33" y="148"/>
                </a:lnTo>
                <a:lnTo>
                  <a:pt x="33" y="159"/>
                </a:lnTo>
                <a:lnTo>
                  <a:pt x="33" y="171"/>
                </a:lnTo>
                <a:lnTo>
                  <a:pt x="33" y="184"/>
                </a:lnTo>
                <a:lnTo>
                  <a:pt x="33" y="196"/>
                </a:lnTo>
                <a:lnTo>
                  <a:pt x="33" y="210"/>
                </a:lnTo>
                <a:lnTo>
                  <a:pt x="33" y="223"/>
                </a:lnTo>
                <a:lnTo>
                  <a:pt x="33" y="235"/>
                </a:lnTo>
                <a:lnTo>
                  <a:pt x="33" y="247"/>
                </a:lnTo>
                <a:lnTo>
                  <a:pt x="33" y="257"/>
                </a:lnTo>
                <a:lnTo>
                  <a:pt x="32" y="267"/>
                </a:lnTo>
                <a:lnTo>
                  <a:pt x="32" y="277"/>
                </a:lnTo>
                <a:lnTo>
                  <a:pt x="32" y="285"/>
                </a:lnTo>
                <a:lnTo>
                  <a:pt x="32" y="293"/>
                </a:lnTo>
                <a:lnTo>
                  <a:pt x="32" y="300"/>
                </a:lnTo>
                <a:lnTo>
                  <a:pt x="32" y="307"/>
                </a:lnTo>
                <a:lnTo>
                  <a:pt x="31" y="313"/>
                </a:lnTo>
                <a:lnTo>
                  <a:pt x="31" y="318"/>
                </a:lnTo>
                <a:lnTo>
                  <a:pt x="31" y="322"/>
                </a:lnTo>
                <a:lnTo>
                  <a:pt x="31" y="326"/>
                </a:lnTo>
                <a:lnTo>
                  <a:pt x="31" y="329"/>
                </a:lnTo>
                <a:lnTo>
                  <a:pt x="30" y="334"/>
                </a:lnTo>
                <a:lnTo>
                  <a:pt x="28" y="338"/>
                </a:lnTo>
                <a:lnTo>
                  <a:pt x="27" y="342"/>
                </a:lnTo>
                <a:lnTo>
                  <a:pt x="26" y="345"/>
                </a:lnTo>
                <a:lnTo>
                  <a:pt x="24" y="348"/>
                </a:lnTo>
                <a:lnTo>
                  <a:pt x="23" y="349"/>
                </a:lnTo>
                <a:lnTo>
                  <a:pt x="22" y="350"/>
                </a:lnTo>
                <a:lnTo>
                  <a:pt x="20" y="350"/>
                </a:lnTo>
                <a:lnTo>
                  <a:pt x="18" y="350"/>
                </a:lnTo>
                <a:lnTo>
                  <a:pt x="17" y="349"/>
                </a:lnTo>
                <a:lnTo>
                  <a:pt x="15" y="347"/>
                </a:lnTo>
                <a:lnTo>
                  <a:pt x="13" y="344"/>
                </a:lnTo>
                <a:lnTo>
                  <a:pt x="11" y="342"/>
                </a:lnTo>
                <a:lnTo>
                  <a:pt x="10" y="340"/>
                </a:lnTo>
                <a:lnTo>
                  <a:pt x="9" y="336"/>
                </a:lnTo>
                <a:lnTo>
                  <a:pt x="7" y="332"/>
                </a:lnTo>
                <a:lnTo>
                  <a:pt x="6" y="328"/>
                </a:lnTo>
                <a:lnTo>
                  <a:pt x="6" y="325"/>
                </a:lnTo>
                <a:lnTo>
                  <a:pt x="5" y="321"/>
                </a:lnTo>
                <a:lnTo>
                  <a:pt x="5" y="318"/>
                </a:lnTo>
                <a:lnTo>
                  <a:pt x="4" y="315"/>
                </a:lnTo>
                <a:lnTo>
                  <a:pt x="4" y="313"/>
                </a:lnTo>
                <a:lnTo>
                  <a:pt x="4" y="308"/>
                </a:lnTo>
                <a:lnTo>
                  <a:pt x="4" y="307"/>
                </a:lnTo>
                <a:lnTo>
                  <a:pt x="4" y="304"/>
                </a:lnTo>
                <a:lnTo>
                  <a:pt x="4" y="300"/>
                </a:lnTo>
                <a:lnTo>
                  <a:pt x="5" y="295"/>
                </a:lnTo>
                <a:lnTo>
                  <a:pt x="5" y="290"/>
                </a:lnTo>
                <a:lnTo>
                  <a:pt x="5" y="284"/>
                </a:lnTo>
                <a:lnTo>
                  <a:pt x="6" y="276"/>
                </a:lnTo>
                <a:lnTo>
                  <a:pt x="6" y="267"/>
                </a:lnTo>
                <a:lnTo>
                  <a:pt x="7" y="258"/>
                </a:lnTo>
                <a:lnTo>
                  <a:pt x="7" y="249"/>
                </a:lnTo>
                <a:lnTo>
                  <a:pt x="7" y="238"/>
                </a:lnTo>
                <a:lnTo>
                  <a:pt x="9" y="228"/>
                </a:lnTo>
                <a:lnTo>
                  <a:pt x="9" y="216"/>
                </a:lnTo>
                <a:lnTo>
                  <a:pt x="10" y="203"/>
                </a:lnTo>
                <a:lnTo>
                  <a:pt x="10" y="191"/>
                </a:lnTo>
                <a:lnTo>
                  <a:pt x="11" y="177"/>
                </a:lnTo>
                <a:lnTo>
                  <a:pt x="11" y="163"/>
                </a:lnTo>
                <a:lnTo>
                  <a:pt x="11" y="150"/>
                </a:lnTo>
                <a:lnTo>
                  <a:pt x="11" y="138"/>
                </a:lnTo>
                <a:lnTo>
                  <a:pt x="11" y="128"/>
                </a:lnTo>
                <a:lnTo>
                  <a:pt x="11" y="119"/>
                </a:lnTo>
                <a:lnTo>
                  <a:pt x="11" y="109"/>
                </a:lnTo>
                <a:lnTo>
                  <a:pt x="11" y="102"/>
                </a:lnTo>
                <a:lnTo>
                  <a:pt x="11" y="95"/>
                </a:lnTo>
                <a:lnTo>
                  <a:pt x="10" y="82"/>
                </a:lnTo>
                <a:lnTo>
                  <a:pt x="9" y="70"/>
                </a:lnTo>
                <a:lnTo>
                  <a:pt x="9" y="58"/>
                </a:lnTo>
                <a:lnTo>
                  <a:pt x="7" y="45"/>
                </a:lnTo>
                <a:lnTo>
                  <a:pt x="7" y="45"/>
                </a:lnTo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endParaRPr lang="zh-CN" altLang="en-US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SimSun" panose="02010600030101010101" pitchFamily="2" charset="-122"/>
              <a:sym typeface="+mn-ea"/>
            </a:endParaRPr>
          </a:p>
        </p:txBody>
      </p:sp>
      <p:sp>
        <p:nvSpPr>
          <p:cNvPr id="26" name="Freeform 210"/>
          <p:cNvSpPr/>
          <p:nvPr/>
        </p:nvSpPr>
        <p:spPr bwMode="auto">
          <a:xfrm>
            <a:off x="1098550" y="5039995"/>
            <a:ext cx="902335" cy="240665"/>
          </a:xfrm>
          <a:custGeom>
            <a:avLst/>
            <a:gdLst>
              <a:gd name="T0" fmla="*/ 102 w 180"/>
              <a:gd name="T1" fmla="*/ 10 h 50"/>
              <a:gd name="T2" fmla="*/ 111 w 180"/>
              <a:gd name="T3" fmla="*/ 8 h 50"/>
              <a:gd name="T4" fmla="*/ 119 w 180"/>
              <a:gd name="T5" fmla="*/ 5 h 50"/>
              <a:gd name="T6" fmla="*/ 126 w 180"/>
              <a:gd name="T7" fmla="*/ 3 h 50"/>
              <a:gd name="T8" fmla="*/ 133 w 180"/>
              <a:gd name="T9" fmla="*/ 2 h 50"/>
              <a:gd name="T10" fmla="*/ 138 w 180"/>
              <a:gd name="T11" fmla="*/ 1 h 50"/>
              <a:gd name="T12" fmla="*/ 142 w 180"/>
              <a:gd name="T13" fmla="*/ 0 h 50"/>
              <a:gd name="T14" fmla="*/ 146 w 180"/>
              <a:gd name="T15" fmla="*/ 0 h 50"/>
              <a:gd name="T16" fmla="*/ 149 w 180"/>
              <a:gd name="T17" fmla="*/ 0 h 50"/>
              <a:gd name="T18" fmla="*/ 151 w 180"/>
              <a:gd name="T19" fmla="*/ 0 h 50"/>
              <a:gd name="T20" fmla="*/ 156 w 180"/>
              <a:gd name="T21" fmla="*/ 1 h 50"/>
              <a:gd name="T22" fmla="*/ 160 w 180"/>
              <a:gd name="T23" fmla="*/ 2 h 50"/>
              <a:gd name="T24" fmla="*/ 167 w 180"/>
              <a:gd name="T25" fmla="*/ 4 h 50"/>
              <a:gd name="T26" fmla="*/ 171 w 180"/>
              <a:gd name="T27" fmla="*/ 7 h 50"/>
              <a:gd name="T28" fmla="*/ 175 w 180"/>
              <a:gd name="T29" fmla="*/ 9 h 50"/>
              <a:gd name="T30" fmla="*/ 178 w 180"/>
              <a:gd name="T31" fmla="*/ 11 h 50"/>
              <a:gd name="T32" fmla="*/ 180 w 180"/>
              <a:gd name="T33" fmla="*/ 15 h 50"/>
              <a:gd name="T34" fmla="*/ 180 w 180"/>
              <a:gd name="T35" fmla="*/ 17 h 50"/>
              <a:gd name="T36" fmla="*/ 178 w 180"/>
              <a:gd name="T37" fmla="*/ 18 h 50"/>
              <a:gd name="T38" fmla="*/ 176 w 180"/>
              <a:gd name="T39" fmla="*/ 21 h 50"/>
              <a:gd name="T40" fmla="*/ 173 w 180"/>
              <a:gd name="T41" fmla="*/ 22 h 50"/>
              <a:gd name="T42" fmla="*/ 168 w 180"/>
              <a:gd name="T43" fmla="*/ 24 h 50"/>
              <a:gd name="T44" fmla="*/ 163 w 180"/>
              <a:gd name="T45" fmla="*/ 25 h 50"/>
              <a:gd name="T46" fmla="*/ 156 w 180"/>
              <a:gd name="T47" fmla="*/ 28 h 50"/>
              <a:gd name="T48" fmla="*/ 149 w 180"/>
              <a:gd name="T49" fmla="*/ 29 h 50"/>
              <a:gd name="T50" fmla="*/ 130 w 180"/>
              <a:gd name="T51" fmla="*/ 32 h 50"/>
              <a:gd name="T52" fmla="*/ 112 w 180"/>
              <a:gd name="T53" fmla="*/ 36 h 50"/>
              <a:gd name="T54" fmla="*/ 92 w 180"/>
              <a:gd name="T55" fmla="*/ 39 h 50"/>
              <a:gd name="T56" fmla="*/ 73 w 180"/>
              <a:gd name="T57" fmla="*/ 43 h 50"/>
              <a:gd name="T58" fmla="*/ 63 w 180"/>
              <a:gd name="T59" fmla="*/ 45 h 50"/>
              <a:gd name="T60" fmla="*/ 55 w 180"/>
              <a:gd name="T61" fmla="*/ 46 h 50"/>
              <a:gd name="T62" fmla="*/ 46 w 180"/>
              <a:gd name="T63" fmla="*/ 47 h 50"/>
              <a:gd name="T64" fmla="*/ 39 w 180"/>
              <a:gd name="T65" fmla="*/ 48 h 50"/>
              <a:gd name="T66" fmla="*/ 33 w 180"/>
              <a:gd name="T67" fmla="*/ 48 h 50"/>
              <a:gd name="T68" fmla="*/ 27 w 180"/>
              <a:gd name="T69" fmla="*/ 50 h 50"/>
              <a:gd name="T70" fmla="*/ 22 w 180"/>
              <a:gd name="T71" fmla="*/ 50 h 50"/>
              <a:gd name="T72" fmla="*/ 18 w 180"/>
              <a:gd name="T73" fmla="*/ 50 h 50"/>
              <a:gd name="T74" fmla="*/ 16 w 180"/>
              <a:gd name="T75" fmla="*/ 50 h 50"/>
              <a:gd name="T76" fmla="*/ 13 w 180"/>
              <a:gd name="T77" fmla="*/ 48 h 50"/>
              <a:gd name="T78" fmla="*/ 8 w 180"/>
              <a:gd name="T79" fmla="*/ 47 h 50"/>
              <a:gd name="T80" fmla="*/ 4 w 180"/>
              <a:gd name="T81" fmla="*/ 45 h 50"/>
              <a:gd name="T82" fmla="*/ 1 w 180"/>
              <a:gd name="T83" fmla="*/ 42 h 50"/>
              <a:gd name="T84" fmla="*/ 0 w 180"/>
              <a:gd name="T85" fmla="*/ 39 h 50"/>
              <a:gd name="T86" fmla="*/ 0 w 180"/>
              <a:gd name="T87" fmla="*/ 38 h 50"/>
              <a:gd name="T88" fmla="*/ 3 w 180"/>
              <a:gd name="T89" fmla="*/ 36 h 50"/>
              <a:gd name="T90" fmla="*/ 5 w 180"/>
              <a:gd name="T91" fmla="*/ 33 h 50"/>
              <a:gd name="T92" fmla="*/ 9 w 180"/>
              <a:gd name="T93" fmla="*/ 32 h 50"/>
              <a:gd name="T94" fmla="*/ 14 w 180"/>
              <a:gd name="T95" fmla="*/ 30 h 50"/>
              <a:gd name="T96" fmla="*/ 21 w 180"/>
              <a:gd name="T97" fmla="*/ 28 h 50"/>
              <a:gd name="T98" fmla="*/ 29 w 180"/>
              <a:gd name="T99" fmla="*/ 26 h 50"/>
              <a:gd name="T100" fmla="*/ 47 w 180"/>
              <a:gd name="T101" fmla="*/ 22 h 50"/>
              <a:gd name="T102" fmla="*/ 64 w 180"/>
              <a:gd name="T103" fmla="*/ 18 h 50"/>
              <a:gd name="T104" fmla="*/ 82 w 180"/>
              <a:gd name="T105" fmla="*/ 15 h 50"/>
              <a:gd name="T106" fmla="*/ 102 w 180"/>
              <a:gd name="T107" fmla="*/ 10 h 50"/>
              <a:gd name="T108" fmla="*/ 102 w 180"/>
              <a:gd name="T109" fmla="*/ 10 h 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80" h="50">
                <a:moveTo>
                  <a:pt x="102" y="10"/>
                </a:moveTo>
                <a:lnTo>
                  <a:pt x="111" y="8"/>
                </a:lnTo>
                <a:lnTo>
                  <a:pt x="119" y="5"/>
                </a:lnTo>
                <a:lnTo>
                  <a:pt x="126" y="3"/>
                </a:lnTo>
                <a:lnTo>
                  <a:pt x="133" y="2"/>
                </a:lnTo>
                <a:lnTo>
                  <a:pt x="138" y="1"/>
                </a:lnTo>
                <a:lnTo>
                  <a:pt x="142" y="0"/>
                </a:lnTo>
                <a:lnTo>
                  <a:pt x="146" y="0"/>
                </a:lnTo>
                <a:lnTo>
                  <a:pt x="149" y="0"/>
                </a:lnTo>
                <a:lnTo>
                  <a:pt x="151" y="0"/>
                </a:lnTo>
                <a:lnTo>
                  <a:pt x="156" y="1"/>
                </a:lnTo>
                <a:lnTo>
                  <a:pt x="160" y="2"/>
                </a:lnTo>
                <a:lnTo>
                  <a:pt x="167" y="4"/>
                </a:lnTo>
                <a:lnTo>
                  <a:pt x="171" y="7"/>
                </a:lnTo>
                <a:lnTo>
                  <a:pt x="175" y="9"/>
                </a:lnTo>
                <a:lnTo>
                  <a:pt x="178" y="11"/>
                </a:lnTo>
                <a:lnTo>
                  <a:pt x="180" y="15"/>
                </a:lnTo>
                <a:lnTo>
                  <a:pt x="180" y="17"/>
                </a:lnTo>
                <a:lnTo>
                  <a:pt x="178" y="18"/>
                </a:lnTo>
                <a:lnTo>
                  <a:pt x="176" y="21"/>
                </a:lnTo>
                <a:lnTo>
                  <a:pt x="173" y="22"/>
                </a:lnTo>
                <a:lnTo>
                  <a:pt x="168" y="24"/>
                </a:lnTo>
                <a:lnTo>
                  <a:pt x="163" y="25"/>
                </a:lnTo>
                <a:lnTo>
                  <a:pt x="156" y="28"/>
                </a:lnTo>
                <a:lnTo>
                  <a:pt x="149" y="29"/>
                </a:lnTo>
                <a:lnTo>
                  <a:pt x="130" y="32"/>
                </a:lnTo>
                <a:lnTo>
                  <a:pt x="112" y="36"/>
                </a:lnTo>
                <a:lnTo>
                  <a:pt x="92" y="39"/>
                </a:lnTo>
                <a:lnTo>
                  <a:pt x="73" y="43"/>
                </a:lnTo>
                <a:lnTo>
                  <a:pt x="63" y="45"/>
                </a:lnTo>
                <a:lnTo>
                  <a:pt x="55" y="46"/>
                </a:lnTo>
                <a:lnTo>
                  <a:pt x="46" y="47"/>
                </a:lnTo>
                <a:lnTo>
                  <a:pt x="39" y="48"/>
                </a:lnTo>
                <a:lnTo>
                  <a:pt x="33" y="48"/>
                </a:lnTo>
                <a:lnTo>
                  <a:pt x="27" y="50"/>
                </a:lnTo>
                <a:lnTo>
                  <a:pt x="22" y="50"/>
                </a:lnTo>
                <a:lnTo>
                  <a:pt x="18" y="50"/>
                </a:lnTo>
                <a:lnTo>
                  <a:pt x="16" y="50"/>
                </a:lnTo>
                <a:lnTo>
                  <a:pt x="13" y="48"/>
                </a:lnTo>
                <a:lnTo>
                  <a:pt x="8" y="47"/>
                </a:lnTo>
                <a:lnTo>
                  <a:pt x="4" y="45"/>
                </a:lnTo>
                <a:lnTo>
                  <a:pt x="1" y="42"/>
                </a:lnTo>
                <a:lnTo>
                  <a:pt x="0" y="39"/>
                </a:lnTo>
                <a:lnTo>
                  <a:pt x="0" y="38"/>
                </a:lnTo>
                <a:lnTo>
                  <a:pt x="3" y="36"/>
                </a:lnTo>
                <a:lnTo>
                  <a:pt x="5" y="33"/>
                </a:lnTo>
                <a:lnTo>
                  <a:pt x="9" y="32"/>
                </a:lnTo>
                <a:lnTo>
                  <a:pt x="14" y="30"/>
                </a:lnTo>
                <a:lnTo>
                  <a:pt x="21" y="28"/>
                </a:lnTo>
                <a:lnTo>
                  <a:pt x="29" y="26"/>
                </a:lnTo>
                <a:lnTo>
                  <a:pt x="47" y="22"/>
                </a:lnTo>
                <a:lnTo>
                  <a:pt x="64" y="18"/>
                </a:lnTo>
                <a:lnTo>
                  <a:pt x="82" y="15"/>
                </a:lnTo>
                <a:lnTo>
                  <a:pt x="102" y="10"/>
                </a:lnTo>
                <a:lnTo>
                  <a:pt x="102" y="10"/>
                </a:lnTo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endParaRPr lang="zh-CN" altLang="en-US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SimSun" panose="02010600030101010101" pitchFamily="2" charset="-122"/>
              <a:sym typeface="+mn-ea"/>
            </a:endParaRPr>
          </a:p>
        </p:txBody>
      </p:sp>
      <p:sp>
        <p:nvSpPr>
          <p:cNvPr id="32" name="Freeform 211"/>
          <p:cNvSpPr/>
          <p:nvPr/>
        </p:nvSpPr>
        <p:spPr bwMode="auto">
          <a:xfrm>
            <a:off x="887730" y="5194300"/>
            <a:ext cx="591820" cy="756920"/>
          </a:xfrm>
          <a:custGeom>
            <a:avLst/>
            <a:gdLst>
              <a:gd name="T0" fmla="*/ 118 w 118"/>
              <a:gd name="T1" fmla="*/ 20 h 157"/>
              <a:gd name="T2" fmla="*/ 110 w 118"/>
              <a:gd name="T3" fmla="*/ 35 h 157"/>
              <a:gd name="T4" fmla="*/ 102 w 118"/>
              <a:gd name="T5" fmla="*/ 48 h 157"/>
              <a:gd name="T6" fmla="*/ 94 w 118"/>
              <a:gd name="T7" fmla="*/ 60 h 157"/>
              <a:gd name="T8" fmla="*/ 88 w 118"/>
              <a:gd name="T9" fmla="*/ 71 h 157"/>
              <a:gd name="T10" fmla="*/ 80 w 118"/>
              <a:gd name="T11" fmla="*/ 82 h 157"/>
              <a:gd name="T12" fmla="*/ 73 w 118"/>
              <a:gd name="T13" fmla="*/ 90 h 157"/>
              <a:gd name="T14" fmla="*/ 67 w 118"/>
              <a:gd name="T15" fmla="*/ 98 h 157"/>
              <a:gd name="T16" fmla="*/ 60 w 118"/>
              <a:gd name="T17" fmla="*/ 105 h 157"/>
              <a:gd name="T18" fmla="*/ 55 w 118"/>
              <a:gd name="T19" fmla="*/ 112 h 157"/>
              <a:gd name="T20" fmla="*/ 48 w 118"/>
              <a:gd name="T21" fmla="*/ 118 h 157"/>
              <a:gd name="T22" fmla="*/ 43 w 118"/>
              <a:gd name="T23" fmla="*/ 122 h 157"/>
              <a:gd name="T24" fmla="*/ 37 w 118"/>
              <a:gd name="T25" fmla="*/ 127 h 157"/>
              <a:gd name="T26" fmla="*/ 32 w 118"/>
              <a:gd name="T27" fmla="*/ 132 h 157"/>
              <a:gd name="T28" fmla="*/ 28 w 118"/>
              <a:gd name="T29" fmla="*/ 136 h 157"/>
              <a:gd name="T30" fmla="*/ 22 w 118"/>
              <a:gd name="T31" fmla="*/ 140 h 157"/>
              <a:gd name="T32" fmla="*/ 18 w 118"/>
              <a:gd name="T33" fmla="*/ 143 h 157"/>
              <a:gd name="T34" fmla="*/ 15 w 118"/>
              <a:gd name="T35" fmla="*/ 146 h 157"/>
              <a:gd name="T36" fmla="*/ 11 w 118"/>
              <a:gd name="T37" fmla="*/ 149 h 157"/>
              <a:gd name="T38" fmla="*/ 8 w 118"/>
              <a:gd name="T39" fmla="*/ 152 h 157"/>
              <a:gd name="T40" fmla="*/ 5 w 118"/>
              <a:gd name="T41" fmla="*/ 154 h 157"/>
              <a:gd name="T42" fmla="*/ 3 w 118"/>
              <a:gd name="T43" fmla="*/ 155 h 157"/>
              <a:gd name="T44" fmla="*/ 2 w 118"/>
              <a:gd name="T45" fmla="*/ 156 h 157"/>
              <a:gd name="T46" fmla="*/ 0 w 118"/>
              <a:gd name="T47" fmla="*/ 156 h 157"/>
              <a:gd name="T48" fmla="*/ 0 w 118"/>
              <a:gd name="T49" fmla="*/ 157 h 157"/>
              <a:gd name="T50" fmla="*/ 0 w 118"/>
              <a:gd name="T51" fmla="*/ 157 h 157"/>
              <a:gd name="T52" fmla="*/ 0 w 118"/>
              <a:gd name="T53" fmla="*/ 156 h 157"/>
              <a:gd name="T54" fmla="*/ 0 w 118"/>
              <a:gd name="T55" fmla="*/ 156 h 157"/>
              <a:gd name="T56" fmla="*/ 2 w 118"/>
              <a:gd name="T57" fmla="*/ 156 h 157"/>
              <a:gd name="T58" fmla="*/ 3 w 118"/>
              <a:gd name="T59" fmla="*/ 154 h 157"/>
              <a:gd name="T60" fmla="*/ 7 w 118"/>
              <a:gd name="T61" fmla="*/ 153 h 157"/>
              <a:gd name="T62" fmla="*/ 8 w 118"/>
              <a:gd name="T63" fmla="*/ 150 h 157"/>
              <a:gd name="T64" fmla="*/ 12 w 118"/>
              <a:gd name="T65" fmla="*/ 148 h 157"/>
              <a:gd name="T66" fmla="*/ 15 w 118"/>
              <a:gd name="T67" fmla="*/ 145 h 157"/>
              <a:gd name="T68" fmla="*/ 20 w 118"/>
              <a:gd name="T69" fmla="*/ 140 h 157"/>
              <a:gd name="T70" fmla="*/ 25 w 118"/>
              <a:gd name="T71" fmla="*/ 135 h 157"/>
              <a:gd name="T72" fmla="*/ 30 w 118"/>
              <a:gd name="T73" fmla="*/ 128 h 157"/>
              <a:gd name="T74" fmla="*/ 37 w 118"/>
              <a:gd name="T75" fmla="*/ 121 h 157"/>
              <a:gd name="T76" fmla="*/ 45 w 118"/>
              <a:gd name="T77" fmla="*/ 113 h 157"/>
              <a:gd name="T78" fmla="*/ 47 w 118"/>
              <a:gd name="T79" fmla="*/ 108 h 157"/>
              <a:gd name="T80" fmla="*/ 51 w 118"/>
              <a:gd name="T81" fmla="*/ 104 h 157"/>
              <a:gd name="T82" fmla="*/ 55 w 118"/>
              <a:gd name="T83" fmla="*/ 99 h 157"/>
              <a:gd name="T84" fmla="*/ 59 w 118"/>
              <a:gd name="T85" fmla="*/ 93 h 157"/>
              <a:gd name="T86" fmla="*/ 63 w 118"/>
              <a:gd name="T87" fmla="*/ 87 h 157"/>
              <a:gd name="T88" fmla="*/ 68 w 118"/>
              <a:gd name="T89" fmla="*/ 82 h 157"/>
              <a:gd name="T90" fmla="*/ 72 w 118"/>
              <a:gd name="T91" fmla="*/ 75 h 157"/>
              <a:gd name="T92" fmla="*/ 76 w 118"/>
              <a:gd name="T93" fmla="*/ 69 h 157"/>
              <a:gd name="T94" fmla="*/ 80 w 118"/>
              <a:gd name="T95" fmla="*/ 61 h 157"/>
              <a:gd name="T96" fmla="*/ 85 w 118"/>
              <a:gd name="T97" fmla="*/ 54 h 157"/>
              <a:gd name="T98" fmla="*/ 89 w 118"/>
              <a:gd name="T99" fmla="*/ 46 h 157"/>
              <a:gd name="T100" fmla="*/ 93 w 118"/>
              <a:gd name="T101" fmla="*/ 37 h 157"/>
              <a:gd name="T102" fmla="*/ 98 w 118"/>
              <a:gd name="T103" fmla="*/ 28 h 157"/>
              <a:gd name="T104" fmla="*/ 102 w 118"/>
              <a:gd name="T105" fmla="*/ 19 h 157"/>
              <a:gd name="T106" fmla="*/ 107 w 118"/>
              <a:gd name="T107" fmla="*/ 10 h 157"/>
              <a:gd name="T108" fmla="*/ 112 w 118"/>
              <a:gd name="T109" fmla="*/ 0 h 157"/>
              <a:gd name="T110" fmla="*/ 118 w 118"/>
              <a:gd name="T111" fmla="*/ 20 h 157"/>
              <a:gd name="T112" fmla="*/ 118 w 118"/>
              <a:gd name="T113" fmla="*/ 20 h 1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118" h="157">
                <a:moveTo>
                  <a:pt x="118" y="20"/>
                </a:moveTo>
                <a:lnTo>
                  <a:pt x="110" y="35"/>
                </a:lnTo>
                <a:lnTo>
                  <a:pt x="102" y="48"/>
                </a:lnTo>
                <a:lnTo>
                  <a:pt x="94" y="60"/>
                </a:lnTo>
                <a:lnTo>
                  <a:pt x="88" y="71"/>
                </a:lnTo>
                <a:lnTo>
                  <a:pt x="80" y="82"/>
                </a:lnTo>
                <a:lnTo>
                  <a:pt x="73" y="90"/>
                </a:lnTo>
                <a:lnTo>
                  <a:pt x="67" y="98"/>
                </a:lnTo>
                <a:lnTo>
                  <a:pt x="60" y="105"/>
                </a:lnTo>
                <a:lnTo>
                  <a:pt x="55" y="112"/>
                </a:lnTo>
                <a:lnTo>
                  <a:pt x="48" y="118"/>
                </a:lnTo>
                <a:lnTo>
                  <a:pt x="43" y="122"/>
                </a:lnTo>
                <a:lnTo>
                  <a:pt x="37" y="127"/>
                </a:lnTo>
                <a:lnTo>
                  <a:pt x="32" y="132"/>
                </a:lnTo>
                <a:lnTo>
                  <a:pt x="28" y="136"/>
                </a:lnTo>
                <a:lnTo>
                  <a:pt x="22" y="140"/>
                </a:lnTo>
                <a:lnTo>
                  <a:pt x="18" y="143"/>
                </a:lnTo>
                <a:lnTo>
                  <a:pt x="15" y="146"/>
                </a:lnTo>
                <a:lnTo>
                  <a:pt x="11" y="149"/>
                </a:lnTo>
                <a:lnTo>
                  <a:pt x="8" y="152"/>
                </a:lnTo>
                <a:lnTo>
                  <a:pt x="5" y="154"/>
                </a:lnTo>
                <a:lnTo>
                  <a:pt x="3" y="155"/>
                </a:lnTo>
                <a:lnTo>
                  <a:pt x="2" y="156"/>
                </a:lnTo>
                <a:lnTo>
                  <a:pt x="0" y="156"/>
                </a:lnTo>
                <a:lnTo>
                  <a:pt x="0" y="157"/>
                </a:lnTo>
                <a:lnTo>
                  <a:pt x="0" y="157"/>
                </a:lnTo>
                <a:lnTo>
                  <a:pt x="0" y="156"/>
                </a:lnTo>
                <a:lnTo>
                  <a:pt x="0" y="156"/>
                </a:lnTo>
                <a:lnTo>
                  <a:pt x="2" y="156"/>
                </a:lnTo>
                <a:lnTo>
                  <a:pt x="3" y="154"/>
                </a:lnTo>
                <a:lnTo>
                  <a:pt x="7" y="153"/>
                </a:lnTo>
                <a:lnTo>
                  <a:pt x="8" y="150"/>
                </a:lnTo>
                <a:lnTo>
                  <a:pt x="12" y="148"/>
                </a:lnTo>
                <a:lnTo>
                  <a:pt x="15" y="145"/>
                </a:lnTo>
                <a:lnTo>
                  <a:pt x="20" y="140"/>
                </a:lnTo>
                <a:lnTo>
                  <a:pt x="25" y="135"/>
                </a:lnTo>
                <a:lnTo>
                  <a:pt x="30" y="128"/>
                </a:lnTo>
                <a:lnTo>
                  <a:pt x="37" y="121"/>
                </a:lnTo>
                <a:lnTo>
                  <a:pt x="45" y="113"/>
                </a:lnTo>
                <a:lnTo>
                  <a:pt x="47" y="108"/>
                </a:lnTo>
                <a:lnTo>
                  <a:pt x="51" y="104"/>
                </a:lnTo>
                <a:lnTo>
                  <a:pt x="55" y="99"/>
                </a:lnTo>
                <a:lnTo>
                  <a:pt x="59" y="93"/>
                </a:lnTo>
                <a:lnTo>
                  <a:pt x="63" y="87"/>
                </a:lnTo>
                <a:lnTo>
                  <a:pt x="68" y="82"/>
                </a:lnTo>
                <a:lnTo>
                  <a:pt x="72" y="75"/>
                </a:lnTo>
                <a:lnTo>
                  <a:pt x="76" y="69"/>
                </a:lnTo>
                <a:lnTo>
                  <a:pt x="80" y="61"/>
                </a:lnTo>
                <a:lnTo>
                  <a:pt x="85" y="54"/>
                </a:lnTo>
                <a:lnTo>
                  <a:pt x="89" y="46"/>
                </a:lnTo>
                <a:lnTo>
                  <a:pt x="93" y="37"/>
                </a:lnTo>
                <a:lnTo>
                  <a:pt x="98" y="28"/>
                </a:lnTo>
                <a:lnTo>
                  <a:pt x="102" y="19"/>
                </a:lnTo>
                <a:lnTo>
                  <a:pt x="107" y="10"/>
                </a:lnTo>
                <a:lnTo>
                  <a:pt x="112" y="0"/>
                </a:lnTo>
                <a:lnTo>
                  <a:pt x="118" y="20"/>
                </a:lnTo>
                <a:lnTo>
                  <a:pt x="118" y="20"/>
                </a:lnTo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endParaRPr lang="zh-CN" altLang="en-US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SimSun" panose="02010600030101010101" pitchFamily="2" charset="-122"/>
              <a:sym typeface="+mn-ea"/>
            </a:endParaRPr>
          </a:p>
        </p:txBody>
      </p:sp>
      <p:sp>
        <p:nvSpPr>
          <p:cNvPr id="36" name="Freeform 212"/>
          <p:cNvSpPr/>
          <p:nvPr/>
        </p:nvSpPr>
        <p:spPr bwMode="auto">
          <a:xfrm>
            <a:off x="1479550" y="5116830"/>
            <a:ext cx="822325" cy="795020"/>
          </a:xfrm>
          <a:custGeom>
            <a:avLst/>
            <a:gdLst>
              <a:gd name="T0" fmla="*/ 128 w 164"/>
              <a:gd name="T1" fmla="*/ 131 h 165"/>
              <a:gd name="T2" fmla="*/ 137 w 164"/>
              <a:gd name="T3" fmla="*/ 138 h 165"/>
              <a:gd name="T4" fmla="*/ 145 w 164"/>
              <a:gd name="T5" fmla="*/ 143 h 165"/>
              <a:gd name="T6" fmla="*/ 151 w 164"/>
              <a:gd name="T7" fmla="*/ 148 h 165"/>
              <a:gd name="T8" fmla="*/ 157 w 164"/>
              <a:gd name="T9" fmla="*/ 152 h 165"/>
              <a:gd name="T10" fmla="*/ 161 w 164"/>
              <a:gd name="T11" fmla="*/ 155 h 165"/>
              <a:gd name="T12" fmla="*/ 163 w 164"/>
              <a:gd name="T13" fmla="*/ 157 h 165"/>
              <a:gd name="T14" fmla="*/ 164 w 164"/>
              <a:gd name="T15" fmla="*/ 159 h 165"/>
              <a:gd name="T16" fmla="*/ 164 w 164"/>
              <a:gd name="T17" fmla="*/ 159 h 165"/>
              <a:gd name="T18" fmla="*/ 164 w 164"/>
              <a:gd name="T19" fmla="*/ 160 h 165"/>
              <a:gd name="T20" fmla="*/ 163 w 164"/>
              <a:gd name="T21" fmla="*/ 160 h 165"/>
              <a:gd name="T22" fmla="*/ 162 w 164"/>
              <a:gd name="T23" fmla="*/ 162 h 165"/>
              <a:gd name="T24" fmla="*/ 159 w 164"/>
              <a:gd name="T25" fmla="*/ 163 h 165"/>
              <a:gd name="T26" fmla="*/ 155 w 164"/>
              <a:gd name="T27" fmla="*/ 164 h 165"/>
              <a:gd name="T28" fmla="*/ 151 w 164"/>
              <a:gd name="T29" fmla="*/ 164 h 165"/>
              <a:gd name="T30" fmla="*/ 146 w 164"/>
              <a:gd name="T31" fmla="*/ 164 h 165"/>
              <a:gd name="T32" fmla="*/ 141 w 164"/>
              <a:gd name="T33" fmla="*/ 164 h 165"/>
              <a:gd name="T34" fmla="*/ 134 w 164"/>
              <a:gd name="T35" fmla="*/ 165 h 165"/>
              <a:gd name="T36" fmla="*/ 127 w 164"/>
              <a:gd name="T37" fmla="*/ 165 h 165"/>
              <a:gd name="T38" fmla="*/ 120 w 164"/>
              <a:gd name="T39" fmla="*/ 165 h 165"/>
              <a:gd name="T40" fmla="*/ 115 w 164"/>
              <a:gd name="T41" fmla="*/ 165 h 165"/>
              <a:gd name="T42" fmla="*/ 110 w 164"/>
              <a:gd name="T43" fmla="*/ 165 h 165"/>
              <a:gd name="T44" fmla="*/ 104 w 164"/>
              <a:gd name="T45" fmla="*/ 164 h 165"/>
              <a:gd name="T46" fmla="*/ 99 w 164"/>
              <a:gd name="T47" fmla="*/ 164 h 165"/>
              <a:gd name="T48" fmla="*/ 95 w 164"/>
              <a:gd name="T49" fmla="*/ 163 h 165"/>
              <a:gd name="T50" fmla="*/ 93 w 164"/>
              <a:gd name="T51" fmla="*/ 162 h 165"/>
              <a:gd name="T52" fmla="*/ 90 w 164"/>
              <a:gd name="T53" fmla="*/ 160 h 165"/>
              <a:gd name="T54" fmla="*/ 88 w 164"/>
              <a:gd name="T55" fmla="*/ 158 h 165"/>
              <a:gd name="T56" fmla="*/ 84 w 164"/>
              <a:gd name="T57" fmla="*/ 155 h 165"/>
              <a:gd name="T58" fmla="*/ 81 w 164"/>
              <a:gd name="T59" fmla="*/ 150 h 165"/>
              <a:gd name="T60" fmla="*/ 76 w 164"/>
              <a:gd name="T61" fmla="*/ 145 h 165"/>
              <a:gd name="T62" fmla="*/ 72 w 164"/>
              <a:gd name="T63" fmla="*/ 138 h 165"/>
              <a:gd name="T64" fmla="*/ 67 w 164"/>
              <a:gd name="T65" fmla="*/ 130 h 165"/>
              <a:gd name="T66" fmla="*/ 61 w 164"/>
              <a:gd name="T67" fmla="*/ 122 h 165"/>
              <a:gd name="T68" fmla="*/ 55 w 164"/>
              <a:gd name="T69" fmla="*/ 111 h 165"/>
              <a:gd name="T70" fmla="*/ 48 w 164"/>
              <a:gd name="T71" fmla="*/ 101 h 165"/>
              <a:gd name="T72" fmla="*/ 42 w 164"/>
              <a:gd name="T73" fmla="*/ 89 h 165"/>
              <a:gd name="T74" fmla="*/ 34 w 164"/>
              <a:gd name="T75" fmla="*/ 75 h 165"/>
              <a:gd name="T76" fmla="*/ 26 w 164"/>
              <a:gd name="T77" fmla="*/ 61 h 165"/>
              <a:gd name="T78" fmla="*/ 18 w 164"/>
              <a:gd name="T79" fmla="*/ 46 h 165"/>
              <a:gd name="T80" fmla="*/ 9 w 164"/>
              <a:gd name="T81" fmla="*/ 30 h 165"/>
              <a:gd name="T82" fmla="*/ 0 w 164"/>
              <a:gd name="T83" fmla="*/ 13 h 165"/>
              <a:gd name="T84" fmla="*/ 12 w 164"/>
              <a:gd name="T85" fmla="*/ 0 h 165"/>
              <a:gd name="T86" fmla="*/ 21 w 164"/>
              <a:gd name="T87" fmla="*/ 13 h 165"/>
              <a:gd name="T88" fmla="*/ 29 w 164"/>
              <a:gd name="T89" fmla="*/ 24 h 165"/>
              <a:gd name="T90" fmla="*/ 35 w 164"/>
              <a:gd name="T91" fmla="*/ 36 h 165"/>
              <a:gd name="T92" fmla="*/ 43 w 164"/>
              <a:gd name="T93" fmla="*/ 46 h 165"/>
              <a:gd name="T94" fmla="*/ 50 w 164"/>
              <a:gd name="T95" fmla="*/ 56 h 165"/>
              <a:gd name="T96" fmla="*/ 56 w 164"/>
              <a:gd name="T97" fmla="*/ 64 h 165"/>
              <a:gd name="T98" fmla="*/ 63 w 164"/>
              <a:gd name="T99" fmla="*/ 72 h 165"/>
              <a:gd name="T100" fmla="*/ 68 w 164"/>
              <a:gd name="T101" fmla="*/ 80 h 165"/>
              <a:gd name="T102" fmla="*/ 73 w 164"/>
              <a:gd name="T103" fmla="*/ 87 h 165"/>
              <a:gd name="T104" fmla="*/ 80 w 164"/>
              <a:gd name="T105" fmla="*/ 94 h 165"/>
              <a:gd name="T106" fmla="*/ 88 w 164"/>
              <a:gd name="T107" fmla="*/ 100 h 165"/>
              <a:gd name="T108" fmla="*/ 94 w 164"/>
              <a:gd name="T109" fmla="*/ 107 h 165"/>
              <a:gd name="T110" fmla="*/ 102 w 164"/>
              <a:gd name="T111" fmla="*/ 114 h 165"/>
              <a:gd name="T112" fmla="*/ 110 w 164"/>
              <a:gd name="T113" fmla="*/ 120 h 165"/>
              <a:gd name="T114" fmla="*/ 119 w 164"/>
              <a:gd name="T115" fmla="*/ 125 h 165"/>
              <a:gd name="T116" fmla="*/ 128 w 164"/>
              <a:gd name="T117" fmla="*/ 131 h 165"/>
              <a:gd name="T118" fmla="*/ 128 w 164"/>
              <a:gd name="T119" fmla="*/ 131 h 1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64" h="165">
                <a:moveTo>
                  <a:pt x="128" y="131"/>
                </a:moveTo>
                <a:lnTo>
                  <a:pt x="137" y="138"/>
                </a:lnTo>
                <a:lnTo>
                  <a:pt x="145" y="143"/>
                </a:lnTo>
                <a:lnTo>
                  <a:pt x="151" y="148"/>
                </a:lnTo>
                <a:lnTo>
                  <a:pt x="157" y="152"/>
                </a:lnTo>
                <a:lnTo>
                  <a:pt x="161" y="155"/>
                </a:lnTo>
                <a:lnTo>
                  <a:pt x="163" y="157"/>
                </a:lnTo>
                <a:lnTo>
                  <a:pt x="164" y="159"/>
                </a:lnTo>
                <a:lnTo>
                  <a:pt x="164" y="159"/>
                </a:lnTo>
                <a:lnTo>
                  <a:pt x="164" y="160"/>
                </a:lnTo>
                <a:lnTo>
                  <a:pt x="163" y="160"/>
                </a:lnTo>
                <a:lnTo>
                  <a:pt x="162" y="162"/>
                </a:lnTo>
                <a:lnTo>
                  <a:pt x="159" y="163"/>
                </a:lnTo>
                <a:lnTo>
                  <a:pt x="155" y="164"/>
                </a:lnTo>
                <a:lnTo>
                  <a:pt x="151" y="164"/>
                </a:lnTo>
                <a:lnTo>
                  <a:pt x="146" y="164"/>
                </a:lnTo>
                <a:lnTo>
                  <a:pt x="141" y="164"/>
                </a:lnTo>
                <a:lnTo>
                  <a:pt x="134" y="165"/>
                </a:lnTo>
                <a:lnTo>
                  <a:pt x="127" y="165"/>
                </a:lnTo>
                <a:lnTo>
                  <a:pt x="120" y="165"/>
                </a:lnTo>
                <a:lnTo>
                  <a:pt x="115" y="165"/>
                </a:lnTo>
                <a:lnTo>
                  <a:pt x="110" y="165"/>
                </a:lnTo>
                <a:lnTo>
                  <a:pt x="104" y="164"/>
                </a:lnTo>
                <a:lnTo>
                  <a:pt x="99" y="164"/>
                </a:lnTo>
                <a:lnTo>
                  <a:pt x="95" y="163"/>
                </a:lnTo>
                <a:lnTo>
                  <a:pt x="93" y="162"/>
                </a:lnTo>
                <a:lnTo>
                  <a:pt x="90" y="160"/>
                </a:lnTo>
                <a:lnTo>
                  <a:pt x="88" y="158"/>
                </a:lnTo>
                <a:lnTo>
                  <a:pt x="84" y="155"/>
                </a:lnTo>
                <a:lnTo>
                  <a:pt x="81" y="150"/>
                </a:lnTo>
                <a:lnTo>
                  <a:pt x="76" y="145"/>
                </a:lnTo>
                <a:lnTo>
                  <a:pt x="72" y="138"/>
                </a:lnTo>
                <a:lnTo>
                  <a:pt x="67" y="130"/>
                </a:lnTo>
                <a:lnTo>
                  <a:pt x="61" y="122"/>
                </a:lnTo>
                <a:lnTo>
                  <a:pt x="55" y="111"/>
                </a:lnTo>
                <a:lnTo>
                  <a:pt x="48" y="101"/>
                </a:lnTo>
                <a:lnTo>
                  <a:pt x="42" y="89"/>
                </a:lnTo>
                <a:lnTo>
                  <a:pt x="34" y="75"/>
                </a:lnTo>
                <a:lnTo>
                  <a:pt x="26" y="61"/>
                </a:lnTo>
                <a:lnTo>
                  <a:pt x="18" y="46"/>
                </a:lnTo>
                <a:lnTo>
                  <a:pt x="9" y="30"/>
                </a:lnTo>
                <a:lnTo>
                  <a:pt x="0" y="13"/>
                </a:lnTo>
                <a:lnTo>
                  <a:pt x="12" y="0"/>
                </a:lnTo>
                <a:lnTo>
                  <a:pt x="21" y="13"/>
                </a:lnTo>
                <a:lnTo>
                  <a:pt x="29" y="24"/>
                </a:lnTo>
                <a:lnTo>
                  <a:pt x="35" y="36"/>
                </a:lnTo>
                <a:lnTo>
                  <a:pt x="43" y="46"/>
                </a:lnTo>
                <a:lnTo>
                  <a:pt x="50" y="56"/>
                </a:lnTo>
                <a:lnTo>
                  <a:pt x="56" y="64"/>
                </a:lnTo>
                <a:lnTo>
                  <a:pt x="63" y="72"/>
                </a:lnTo>
                <a:lnTo>
                  <a:pt x="68" y="80"/>
                </a:lnTo>
                <a:lnTo>
                  <a:pt x="73" y="87"/>
                </a:lnTo>
                <a:lnTo>
                  <a:pt x="80" y="94"/>
                </a:lnTo>
                <a:lnTo>
                  <a:pt x="88" y="100"/>
                </a:lnTo>
                <a:lnTo>
                  <a:pt x="94" y="107"/>
                </a:lnTo>
                <a:lnTo>
                  <a:pt x="102" y="114"/>
                </a:lnTo>
                <a:lnTo>
                  <a:pt x="110" y="120"/>
                </a:lnTo>
                <a:lnTo>
                  <a:pt x="119" y="125"/>
                </a:lnTo>
                <a:lnTo>
                  <a:pt x="128" y="131"/>
                </a:lnTo>
                <a:lnTo>
                  <a:pt x="128" y="131"/>
                </a:lnTo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endParaRPr lang="zh-CN" altLang="en-US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SimSun" panose="02010600030101010101" pitchFamily="2" charset="-122"/>
              <a:sym typeface="+mn-ea"/>
            </a:endParaRPr>
          </a:p>
        </p:txBody>
      </p:sp>
      <p:sp>
        <p:nvSpPr>
          <p:cNvPr id="71" name="Freeform 214"/>
          <p:cNvSpPr/>
          <p:nvPr/>
        </p:nvSpPr>
        <p:spPr bwMode="auto">
          <a:xfrm>
            <a:off x="802640" y="5194300"/>
            <a:ext cx="175260" cy="1050290"/>
          </a:xfrm>
          <a:custGeom>
            <a:avLst/>
            <a:gdLst>
              <a:gd name="T0" fmla="*/ 15 w 35"/>
              <a:gd name="T1" fmla="*/ 218 h 218"/>
              <a:gd name="T2" fmla="*/ 11 w 35"/>
              <a:gd name="T3" fmla="*/ 217 h 218"/>
              <a:gd name="T4" fmla="*/ 8 w 35"/>
              <a:gd name="T5" fmla="*/ 212 h 218"/>
              <a:gd name="T6" fmla="*/ 6 w 35"/>
              <a:gd name="T7" fmla="*/ 207 h 218"/>
              <a:gd name="T8" fmla="*/ 4 w 35"/>
              <a:gd name="T9" fmla="*/ 200 h 218"/>
              <a:gd name="T10" fmla="*/ 3 w 35"/>
              <a:gd name="T11" fmla="*/ 195 h 218"/>
              <a:gd name="T12" fmla="*/ 2 w 35"/>
              <a:gd name="T13" fmla="*/ 190 h 218"/>
              <a:gd name="T14" fmla="*/ 0 w 35"/>
              <a:gd name="T15" fmla="*/ 185 h 218"/>
              <a:gd name="T16" fmla="*/ 2 w 35"/>
              <a:gd name="T17" fmla="*/ 181 h 218"/>
              <a:gd name="T18" fmla="*/ 2 w 35"/>
              <a:gd name="T19" fmla="*/ 174 h 218"/>
              <a:gd name="T20" fmla="*/ 3 w 35"/>
              <a:gd name="T21" fmla="*/ 162 h 218"/>
              <a:gd name="T22" fmla="*/ 6 w 35"/>
              <a:gd name="T23" fmla="*/ 146 h 218"/>
              <a:gd name="T24" fmla="*/ 7 w 35"/>
              <a:gd name="T25" fmla="*/ 136 h 218"/>
              <a:gd name="T26" fmla="*/ 7 w 35"/>
              <a:gd name="T27" fmla="*/ 124 h 218"/>
              <a:gd name="T28" fmla="*/ 8 w 35"/>
              <a:gd name="T29" fmla="*/ 108 h 218"/>
              <a:gd name="T30" fmla="*/ 8 w 35"/>
              <a:gd name="T31" fmla="*/ 92 h 218"/>
              <a:gd name="T32" fmla="*/ 9 w 35"/>
              <a:gd name="T33" fmla="*/ 72 h 218"/>
              <a:gd name="T34" fmla="*/ 9 w 35"/>
              <a:gd name="T35" fmla="*/ 50 h 218"/>
              <a:gd name="T36" fmla="*/ 9 w 35"/>
              <a:gd name="T37" fmla="*/ 27 h 218"/>
              <a:gd name="T38" fmla="*/ 9 w 35"/>
              <a:gd name="T39" fmla="*/ 0 h 218"/>
              <a:gd name="T40" fmla="*/ 21 w 35"/>
              <a:gd name="T41" fmla="*/ 10 h 218"/>
              <a:gd name="T42" fmla="*/ 30 w 35"/>
              <a:gd name="T43" fmla="*/ 20 h 218"/>
              <a:gd name="T44" fmla="*/ 34 w 35"/>
              <a:gd name="T45" fmla="*/ 34 h 218"/>
              <a:gd name="T46" fmla="*/ 35 w 35"/>
              <a:gd name="T47" fmla="*/ 49 h 218"/>
              <a:gd name="T48" fmla="*/ 34 w 35"/>
              <a:gd name="T49" fmla="*/ 85 h 218"/>
              <a:gd name="T50" fmla="*/ 34 w 35"/>
              <a:gd name="T51" fmla="*/ 124 h 218"/>
              <a:gd name="T52" fmla="*/ 33 w 35"/>
              <a:gd name="T53" fmla="*/ 143 h 218"/>
              <a:gd name="T54" fmla="*/ 32 w 35"/>
              <a:gd name="T55" fmla="*/ 161 h 218"/>
              <a:gd name="T56" fmla="*/ 30 w 35"/>
              <a:gd name="T57" fmla="*/ 177 h 218"/>
              <a:gd name="T58" fmla="*/ 28 w 35"/>
              <a:gd name="T59" fmla="*/ 191 h 218"/>
              <a:gd name="T60" fmla="*/ 25 w 35"/>
              <a:gd name="T61" fmla="*/ 203 h 218"/>
              <a:gd name="T62" fmla="*/ 22 w 35"/>
              <a:gd name="T63" fmla="*/ 211 h 218"/>
              <a:gd name="T64" fmla="*/ 20 w 35"/>
              <a:gd name="T65" fmla="*/ 217 h 218"/>
              <a:gd name="T66" fmla="*/ 16 w 35"/>
              <a:gd name="T67" fmla="*/ 218 h 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35" h="218">
                <a:moveTo>
                  <a:pt x="16" y="218"/>
                </a:moveTo>
                <a:lnTo>
                  <a:pt x="15" y="218"/>
                </a:lnTo>
                <a:lnTo>
                  <a:pt x="12" y="218"/>
                </a:lnTo>
                <a:lnTo>
                  <a:pt x="11" y="217"/>
                </a:lnTo>
                <a:lnTo>
                  <a:pt x="9" y="214"/>
                </a:lnTo>
                <a:lnTo>
                  <a:pt x="8" y="212"/>
                </a:lnTo>
                <a:lnTo>
                  <a:pt x="7" y="210"/>
                </a:lnTo>
                <a:lnTo>
                  <a:pt x="6" y="207"/>
                </a:lnTo>
                <a:lnTo>
                  <a:pt x="6" y="204"/>
                </a:lnTo>
                <a:lnTo>
                  <a:pt x="4" y="200"/>
                </a:lnTo>
                <a:lnTo>
                  <a:pt x="3" y="198"/>
                </a:lnTo>
                <a:lnTo>
                  <a:pt x="3" y="195"/>
                </a:lnTo>
                <a:lnTo>
                  <a:pt x="2" y="192"/>
                </a:lnTo>
                <a:lnTo>
                  <a:pt x="2" y="190"/>
                </a:lnTo>
                <a:lnTo>
                  <a:pt x="2" y="188"/>
                </a:lnTo>
                <a:lnTo>
                  <a:pt x="0" y="185"/>
                </a:lnTo>
                <a:lnTo>
                  <a:pt x="0" y="183"/>
                </a:lnTo>
                <a:lnTo>
                  <a:pt x="2" y="181"/>
                </a:lnTo>
                <a:lnTo>
                  <a:pt x="2" y="177"/>
                </a:lnTo>
                <a:lnTo>
                  <a:pt x="2" y="174"/>
                </a:lnTo>
                <a:lnTo>
                  <a:pt x="3" y="168"/>
                </a:lnTo>
                <a:lnTo>
                  <a:pt x="3" y="162"/>
                </a:lnTo>
                <a:lnTo>
                  <a:pt x="4" y="154"/>
                </a:lnTo>
                <a:lnTo>
                  <a:pt x="6" y="146"/>
                </a:lnTo>
                <a:lnTo>
                  <a:pt x="6" y="141"/>
                </a:lnTo>
                <a:lnTo>
                  <a:pt x="7" y="136"/>
                </a:lnTo>
                <a:lnTo>
                  <a:pt x="7" y="131"/>
                </a:lnTo>
                <a:lnTo>
                  <a:pt x="7" y="124"/>
                </a:lnTo>
                <a:lnTo>
                  <a:pt x="8" y="117"/>
                </a:lnTo>
                <a:lnTo>
                  <a:pt x="8" y="108"/>
                </a:lnTo>
                <a:lnTo>
                  <a:pt x="8" y="100"/>
                </a:lnTo>
                <a:lnTo>
                  <a:pt x="8" y="92"/>
                </a:lnTo>
                <a:lnTo>
                  <a:pt x="9" y="83"/>
                </a:lnTo>
                <a:lnTo>
                  <a:pt x="9" y="72"/>
                </a:lnTo>
                <a:lnTo>
                  <a:pt x="9" y="62"/>
                </a:lnTo>
                <a:lnTo>
                  <a:pt x="9" y="50"/>
                </a:lnTo>
                <a:lnTo>
                  <a:pt x="9" y="39"/>
                </a:lnTo>
                <a:lnTo>
                  <a:pt x="9" y="27"/>
                </a:lnTo>
                <a:lnTo>
                  <a:pt x="9" y="14"/>
                </a:lnTo>
                <a:lnTo>
                  <a:pt x="9" y="0"/>
                </a:lnTo>
                <a:lnTo>
                  <a:pt x="16" y="5"/>
                </a:lnTo>
                <a:lnTo>
                  <a:pt x="21" y="10"/>
                </a:lnTo>
                <a:lnTo>
                  <a:pt x="26" y="14"/>
                </a:lnTo>
                <a:lnTo>
                  <a:pt x="30" y="20"/>
                </a:lnTo>
                <a:lnTo>
                  <a:pt x="33" y="27"/>
                </a:lnTo>
                <a:lnTo>
                  <a:pt x="34" y="34"/>
                </a:lnTo>
                <a:lnTo>
                  <a:pt x="35" y="41"/>
                </a:lnTo>
                <a:lnTo>
                  <a:pt x="35" y="49"/>
                </a:lnTo>
                <a:lnTo>
                  <a:pt x="34" y="67"/>
                </a:lnTo>
                <a:lnTo>
                  <a:pt x="34" y="85"/>
                </a:lnTo>
                <a:lnTo>
                  <a:pt x="34" y="104"/>
                </a:lnTo>
                <a:lnTo>
                  <a:pt x="34" y="124"/>
                </a:lnTo>
                <a:lnTo>
                  <a:pt x="33" y="134"/>
                </a:lnTo>
                <a:lnTo>
                  <a:pt x="33" y="143"/>
                </a:lnTo>
                <a:lnTo>
                  <a:pt x="32" y="153"/>
                </a:lnTo>
                <a:lnTo>
                  <a:pt x="32" y="161"/>
                </a:lnTo>
                <a:lnTo>
                  <a:pt x="30" y="170"/>
                </a:lnTo>
                <a:lnTo>
                  <a:pt x="30" y="177"/>
                </a:lnTo>
                <a:lnTo>
                  <a:pt x="29" y="184"/>
                </a:lnTo>
                <a:lnTo>
                  <a:pt x="28" y="191"/>
                </a:lnTo>
                <a:lnTo>
                  <a:pt x="26" y="198"/>
                </a:lnTo>
                <a:lnTo>
                  <a:pt x="25" y="203"/>
                </a:lnTo>
                <a:lnTo>
                  <a:pt x="24" y="207"/>
                </a:lnTo>
                <a:lnTo>
                  <a:pt x="22" y="211"/>
                </a:lnTo>
                <a:lnTo>
                  <a:pt x="21" y="214"/>
                </a:lnTo>
                <a:lnTo>
                  <a:pt x="20" y="217"/>
                </a:lnTo>
                <a:lnTo>
                  <a:pt x="17" y="218"/>
                </a:lnTo>
                <a:lnTo>
                  <a:pt x="16" y="218"/>
                </a:lnTo>
                <a:lnTo>
                  <a:pt x="16" y="218"/>
                </a:lnTo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endParaRPr lang="zh-CN" altLang="en-US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SimSun" panose="02010600030101010101" pitchFamily="2" charset="-122"/>
              <a:sym typeface="+mn-ea"/>
            </a:endParaRPr>
          </a:p>
        </p:txBody>
      </p:sp>
      <p:pic>
        <p:nvPicPr>
          <p:cNvPr id="37" name="图片 3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0220" y="1818640"/>
            <a:ext cx="7988300" cy="1678305"/>
          </a:xfrm>
          <a:prstGeom prst="rect">
            <a:avLst/>
          </a:prstGeom>
        </p:spPr>
      </p:pic>
      <p:pic>
        <p:nvPicPr>
          <p:cNvPr id="38" name="图片 3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30220" y="4822190"/>
            <a:ext cx="8002270" cy="1372235"/>
          </a:xfrm>
          <a:prstGeom prst="rect">
            <a:avLst/>
          </a:prstGeom>
        </p:spPr>
      </p:pic>
      <p:sp>
        <p:nvSpPr>
          <p:cNvPr id="49" name="Freeform 192"/>
          <p:cNvSpPr/>
          <p:nvPr/>
        </p:nvSpPr>
        <p:spPr bwMode="auto">
          <a:xfrm>
            <a:off x="548005" y="2103120"/>
            <a:ext cx="174625" cy="905510"/>
          </a:xfrm>
          <a:custGeom>
            <a:avLst/>
            <a:gdLst>
              <a:gd name="T0" fmla="*/ 30 w 34"/>
              <a:gd name="T1" fmla="*/ 160 h 181"/>
              <a:gd name="T2" fmla="*/ 30 w 34"/>
              <a:gd name="T3" fmla="*/ 168 h 181"/>
              <a:gd name="T4" fmla="*/ 25 w 34"/>
              <a:gd name="T5" fmla="*/ 177 h 181"/>
              <a:gd name="T6" fmla="*/ 25 w 34"/>
              <a:gd name="T7" fmla="*/ 181 h 181"/>
              <a:gd name="T8" fmla="*/ 21 w 34"/>
              <a:gd name="T9" fmla="*/ 181 h 181"/>
              <a:gd name="T10" fmla="*/ 17 w 34"/>
              <a:gd name="T11" fmla="*/ 181 h 181"/>
              <a:gd name="T12" fmla="*/ 13 w 34"/>
              <a:gd name="T13" fmla="*/ 177 h 181"/>
              <a:gd name="T14" fmla="*/ 13 w 34"/>
              <a:gd name="T15" fmla="*/ 172 h 181"/>
              <a:gd name="T16" fmla="*/ 9 w 34"/>
              <a:gd name="T17" fmla="*/ 168 h 181"/>
              <a:gd name="T18" fmla="*/ 9 w 34"/>
              <a:gd name="T19" fmla="*/ 160 h 181"/>
              <a:gd name="T20" fmla="*/ 4 w 34"/>
              <a:gd name="T21" fmla="*/ 156 h 181"/>
              <a:gd name="T22" fmla="*/ 4 w 34"/>
              <a:gd name="T23" fmla="*/ 151 h 181"/>
              <a:gd name="T24" fmla="*/ 4 w 34"/>
              <a:gd name="T25" fmla="*/ 147 h 181"/>
              <a:gd name="T26" fmla="*/ 4 w 34"/>
              <a:gd name="T27" fmla="*/ 147 h 181"/>
              <a:gd name="T28" fmla="*/ 4 w 34"/>
              <a:gd name="T29" fmla="*/ 143 h 181"/>
              <a:gd name="T30" fmla="*/ 4 w 34"/>
              <a:gd name="T31" fmla="*/ 135 h 181"/>
              <a:gd name="T32" fmla="*/ 9 w 34"/>
              <a:gd name="T33" fmla="*/ 126 h 181"/>
              <a:gd name="T34" fmla="*/ 9 w 34"/>
              <a:gd name="T35" fmla="*/ 118 h 181"/>
              <a:gd name="T36" fmla="*/ 9 w 34"/>
              <a:gd name="T37" fmla="*/ 101 h 181"/>
              <a:gd name="T38" fmla="*/ 9 w 34"/>
              <a:gd name="T39" fmla="*/ 84 h 181"/>
              <a:gd name="T40" fmla="*/ 9 w 34"/>
              <a:gd name="T41" fmla="*/ 67 h 181"/>
              <a:gd name="T42" fmla="*/ 9 w 34"/>
              <a:gd name="T43" fmla="*/ 54 h 181"/>
              <a:gd name="T44" fmla="*/ 9 w 34"/>
              <a:gd name="T45" fmla="*/ 46 h 181"/>
              <a:gd name="T46" fmla="*/ 9 w 34"/>
              <a:gd name="T47" fmla="*/ 38 h 181"/>
              <a:gd name="T48" fmla="*/ 4 w 34"/>
              <a:gd name="T49" fmla="*/ 33 h 181"/>
              <a:gd name="T50" fmla="*/ 4 w 34"/>
              <a:gd name="T51" fmla="*/ 25 h 181"/>
              <a:gd name="T52" fmla="*/ 4 w 34"/>
              <a:gd name="T53" fmla="*/ 21 h 181"/>
              <a:gd name="T54" fmla="*/ 4 w 34"/>
              <a:gd name="T55" fmla="*/ 17 h 181"/>
              <a:gd name="T56" fmla="*/ 4 w 34"/>
              <a:gd name="T57" fmla="*/ 17 h 181"/>
              <a:gd name="T58" fmla="*/ 0 w 34"/>
              <a:gd name="T59" fmla="*/ 8 h 181"/>
              <a:gd name="T60" fmla="*/ 0 w 34"/>
              <a:gd name="T61" fmla="*/ 4 h 181"/>
              <a:gd name="T62" fmla="*/ 0 w 34"/>
              <a:gd name="T63" fmla="*/ 4 h 181"/>
              <a:gd name="T64" fmla="*/ 0 w 34"/>
              <a:gd name="T65" fmla="*/ 0 h 181"/>
              <a:gd name="T66" fmla="*/ 4 w 34"/>
              <a:gd name="T67" fmla="*/ 0 h 181"/>
              <a:gd name="T68" fmla="*/ 9 w 34"/>
              <a:gd name="T69" fmla="*/ 0 h 181"/>
              <a:gd name="T70" fmla="*/ 13 w 34"/>
              <a:gd name="T71" fmla="*/ 4 h 181"/>
              <a:gd name="T72" fmla="*/ 21 w 34"/>
              <a:gd name="T73" fmla="*/ 4 h 181"/>
              <a:gd name="T74" fmla="*/ 25 w 34"/>
              <a:gd name="T75" fmla="*/ 4 h 181"/>
              <a:gd name="T76" fmla="*/ 34 w 34"/>
              <a:gd name="T77" fmla="*/ 8 h 181"/>
              <a:gd name="T78" fmla="*/ 34 w 34"/>
              <a:gd name="T79" fmla="*/ 38 h 181"/>
              <a:gd name="T80" fmla="*/ 34 w 34"/>
              <a:gd name="T81" fmla="*/ 63 h 181"/>
              <a:gd name="T82" fmla="*/ 34 w 34"/>
              <a:gd name="T83" fmla="*/ 88 h 181"/>
              <a:gd name="T84" fmla="*/ 34 w 34"/>
              <a:gd name="T85" fmla="*/ 109 h 181"/>
              <a:gd name="T86" fmla="*/ 34 w 34"/>
              <a:gd name="T87" fmla="*/ 126 h 181"/>
              <a:gd name="T88" fmla="*/ 34 w 34"/>
              <a:gd name="T89" fmla="*/ 139 h 181"/>
              <a:gd name="T90" fmla="*/ 34 w 34"/>
              <a:gd name="T91" fmla="*/ 151 h 181"/>
              <a:gd name="T92" fmla="*/ 30 w 34"/>
              <a:gd name="T93" fmla="*/ 160 h 181"/>
              <a:gd name="T94" fmla="*/ 30 w 34"/>
              <a:gd name="T95" fmla="*/ 160 h 1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34" h="181">
                <a:moveTo>
                  <a:pt x="30" y="160"/>
                </a:moveTo>
                <a:lnTo>
                  <a:pt x="30" y="168"/>
                </a:lnTo>
                <a:lnTo>
                  <a:pt x="25" y="177"/>
                </a:lnTo>
                <a:lnTo>
                  <a:pt x="25" y="181"/>
                </a:lnTo>
                <a:lnTo>
                  <a:pt x="21" y="181"/>
                </a:lnTo>
                <a:lnTo>
                  <a:pt x="17" y="181"/>
                </a:lnTo>
                <a:lnTo>
                  <a:pt x="13" y="177"/>
                </a:lnTo>
                <a:lnTo>
                  <a:pt x="13" y="172"/>
                </a:lnTo>
                <a:lnTo>
                  <a:pt x="9" y="168"/>
                </a:lnTo>
                <a:lnTo>
                  <a:pt x="9" y="160"/>
                </a:lnTo>
                <a:lnTo>
                  <a:pt x="4" y="156"/>
                </a:lnTo>
                <a:lnTo>
                  <a:pt x="4" y="151"/>
                </a:lnTo>
                <a:lnTo>
                  <a:pt x="4" y="147"/>
                </a:lnTo>
                <a:lnTo>
                  <a:pt x="4" y="147"/>
                </a:lnTo>
                <a:lnTo>
                  <a:pt x="4" y="143"/>
                </a:lnTo>
                <a:lnTo>
                  <a:pt x="4" y="135"/>
                </a:lnTo>
                <a:lnTo>
                  <a:pt x="9" y="126"/>
                </a:lnTo>
                <a:lnTo>
                  <a:pt x="9" y="118"/>
                </a:lnTo>
                <a:lnTo>
                  <a:pt x="9" y="101"/>
                </a:lnTo>
                <a:lnTo>
                  <a:pt x="9" y="84"/>
                </a:lnTo>
                <a:lnTo>
                  <a:pt x="9" y="67"/>
                </a:lnTo>
                <a:lnTo>
                  <a:pt x="9" y="54"/>
                </a:lnTo>
                <a:lnTo>
                  <a:pt x="9" y="46"/>
                </a:lnTo>
                <a:lnTo>
                  <a:pt x="9" y="38"/>
                </a:lnTo>
                <a:lnTo>
                  <a:pt x="4" y="33"/>
                </a:lnTo>
                <a:lnTo>
                  <a:pt x="4" y="25"/>
                </a:lnTo>
                <a:lnTo>
                  <a:pt x="4" y="21"/>
                </a:lnTo>
                <a:lnTo>
                  <a:pt x="4" y="17"/>
                </a:lnTo>
                <a:lnTo>
                  <a:pt x="4" y="17"/>
                </a:lnTo>
                <a:lnTo>
                  <a:pt x="0" y="8"/>
                </a:lnTo>
                <a:lnTo>
                  <a:pt x="0" y="4"/>
                </a:lnTo>
                <a:lnTo>
                  <a:pt x="0" y="4"/>
                </a:lnTo>
                <a:lnTo>
                  <a:pt x="0" y="0"/>
                </a:lnTo>
                <a:lnTo>
                  <a:pt x="4" y="0"/>
                </a:lnTo>
                <a:lnTo>
                  <a:pt x="9" y="0"/>
                </a:lnTo>
                <a:lnTo>
                  <a:pt x="13" y="4"/>
                </a:lnTo>
                <a:lnTo>
                  <a:pt x="21" y="4"/>
                </a:lnTo>
                <a:lnTo>
                  <a:pt x="25" y="4"/>
                </a:lnTo>
                <a:lnTo>
                  <a:pt x="34" y="8"/>
                </a:lnTo>
                <a:lnTo>
                  <a:pt x="34" y="38"/>
                </a:lnTo>
                <a:lnTo>
                  <a:pt x="34" y="63"/>
                </a:lnTo>
                <a:lnTo>
                  <a:pt x="34" y="88"/>
                </a:lnTo>
                <a:lnTo>
                  <a:pt x="34" y="109"/>
                </a:lnTo>
                <a:lnTo>
                  <a:pt x="34" y="126"/>
                </a:lnTo>
                <a:lnTo>
                  <a:pt x="34" y="139"/>
                </a:lnTo>
                <a:lnTo>
                  <a:pt x="34" y="151"/>
                </a:lnTo>
                <a:lnTo>
                  <a:pt x="30" y="160"/>
                </a:lnTo>
                <a:lnTo>
                  <a:pt x="30" y="160"/>
                </a:lnTo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endParaRPr lang="zh-CN" altLang="en-US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SimSun" panose="02010600030101010101" pitchFamily="2" charset="-122"/>
              <a:sym typeface="+mn-ea"/>
            </a:endParaRPr>
          </a:p>
        </p:txBody>
      </p:sp>
      <p:sp>
        <p:nvSpPr>
          <p:cNvPr id="50" name="Freeform 193"/>
          <p:cNvSpPr/>
          <p:nvPr/>
        </p:nvSpPr>
        <p:spPr bwMode="auto">
          <a:xfrm>
            <a:off x="655955" y="1990090"/>
            <a:ext cx="539750" cy="219815"/>
          </a:xfrm>
          <a:custGeom>
            <a:avLst/>
            <a:gdLst>
              <a:gd name="T0" fmla="*/ 63 w 105"/>
              <a:gd name="T1" fmla="*/ 0 h 198"/>
              <a:gd name="T2" fmla="*/ 67 w 105"/>
              <a:gd name="T3" fmla="*/ 0 h 198"/>
              <a:gd name="T4" fmla="*/ 76 w 105"/>
              <a:gd name="T5" fmla="*/ 0 h 198"/>
              <a:gd name="T6" fmla="*/ 84 w 105"/>
              <a:gd name="T7" fmla="*/ 8 h 198"/>
              <a:gd name="T8" fmla="*/ 97 w 105"/>
              <a:gd name="T9" fmla="*/ 17 h 198"/>
              <a:gd name="T10" fmla="*/ 105 w 105"/>
              <a:gd name="T11" fmla="*/ 25 h 198"/>
              <a:gd name="T12" fmla="*/ 105 w 105"/>
              <a:gd name="T13" fmla="*/ 34 h 198"/>
              <a:gd name="T14" fmla="*/ 97 w 105"/>
              <a:gd name="T15" fmla="*/ 38 h 198"/>
              <a:gd name="T16" fmla="*/ 97 w 105"/>
              <a:gd name="T17" fmla="*/ 55 h 198"/>
              <a:gd name="T18" fmla="*/ 97 w 105"/>
              <a:gd name="T19" fmla="*/ 80 h 198"/>
              <a:gd name="T20" fmla="*/ 97 w 105"/>
              <a:gd name="T21" fmla="*/ 110 h 198"/>
              <a:gd name="T22" fmla="*/ 97 w 105"/>
              <a:gd name="T23" fmla="*/ 143 h 198"/>
              <a:gd name="T24" fmla="*/ 93 w 105"/>
              <a:gd name="T25" fmla="*/ 173 h 198"/>
              <a:gd name="T26" fmla="*/ 84 w 105"/>
              <a:gd name="T27" fmla="*/ 190 h 198"/>
              <a:gd name="T28" fmla="*/ 80 w 105"/>
              <a:gd name="T29" fmla="*/ 198 h 198"/>
              <a:gd name="T30" fmla="*/ 72 w 105"/>
              <a:gd name="T31" fmla="*/ 198 h 198"/>
              <a:gd name="T32" fmla="*/ 67 w 105"/>
              <a:gd name="T33" fmla="*/ 190 h 198"/>
              <a:gd name="T34" fmla="*/ 67 w 105"/>
              <a:gd name="T35" fmla="*/ 181 h 198"/>
              <a:gd name="T36" fmla="*/ 67 w 105"/>
              <a:gd name="T37" fmla="*/ 164 h 198"/>
              <a:gd name="T38" fmla="*/ 67 w 105"/>
              <a:gd name="T39" fmla="*/ 131 h 198"/>
              <a:gd name="T40" fmla="*/ 67 w 105"/>
              <a:gd name="T41" fmla="*/ 84 h 198"/>
              <a:gd name="T42" fmla="*/ 67 w 105"/>
              <a:gd name="T43" fmla="*/ 63 h 198"/>
              <a:gd name="T44" fmla="*/ 67 w 105"/>
              <a:gd name="T45" fmla="*/ 46 h 198"/>
              <a:gd name="T46" fmla="*/ 63 w 105"/>
              <a:gd name="T47" fmla="*/ 38 h 198"/>
              <a:gd name="T48" fmla="*/ 63 w 105"/>
              <a:gd name="T49" fmla="*/ 34 h 198"/>
              <a:gd name="T50" fmla="*/ 55 w 105"/>
              <a:gd name="T51" fmla="*/ 30 h 198"/>
              <a:gd name="T52" fmla="*/ 38 w 105"/>
              <a:gd name="T53" fmla="*/ 34 h 198"/>
              <a:gd name="T54" fmla="*/ 0 w 105"/>
              <a:gd name="T55" fmla="*/ 38 h 198"/>
              <a:gd name="T56" fmla="*/ 8 w 105"/>
              <a:gd name="T57" fmla="*/ 21 h 198"/>
              <a:gd name="T58" fmla="*/ 25 w 105"/>
              <a:gd name="T59" fmla="*/ 17 h 198"/>
              <a:gd name="T60" fmla="*/ 46 w 105"/>
              <a:gd name="T61" fmla="*/ 13 h 198"/>
              <a:gd name="T62" fmla="*/ 59 w 105"/>
              <a:gd name="T63" fmla="*/ 8 h 198"/>
              <a:gd name="T64" fmla="*/ 63 w 105"/>
              <a:gd name="T65" fmla="*/ 4 h 1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850" h="346">
                <a:moveTo>
                  <a:pt x="510" y="0"/>
                </a:moveTo>
                <a:lnTo>
                  <a:pt x="542" y="0"/>
                </a:lnTo>
                <a:lnTo>
                  <a:pt x="583" y="0"/>
                </a:lnTo>
                <a:lnTo>
                  <a:pt x="615" y="0"/>
                </a:lnTo>
                <a:lnTo>
                  <a:pt x="648" y="32"/>
                </a:lnTo>
                <a:lnTo>
                  <a:pt x="680" y="63"/>
                </a:lnTo>
                <a:lnTo>
                  <a:pt x="753" y="102"/>
                </a:lnTo>
                <a:lnTo>
                  <a:pt x="785" y="134"/>
                </a:lnTo>
                <a:lnTo>
                  <a:pt x="818" y="165"/>
                </a:lnTo>
                <a:lnTo>
                  <a:pt x="850" y="197"/>
                </a:lnTo>
                <a:lnTo>
                  <a:pt x="850" y="268"/>
                </a:lnTo>
                <a:lnTo>
                  <a:pt x="818" y="268"/>
                </a:lnTo>
                <a:lnTo>
                  <a:pt x="785" y="299"/>
                </a:lnTo>
                <a:lnTo>
                  <a:pt x="785" y="346"/>
                </a:lnTo>
                <a:lnTo>
                  <a:pt x="709" y="321"/>
                </a:lnTo>
                <a:lnTo>
                  <a:pt x="607" y="287"/>
                </a:lnTo>
                <a:lnTo>
                  <a:pt x="504" y="235"/>
                </a:lnTo>
                <a:lnTo>
                  <a:pt x="488" y="246"/>
                </a:lnTo>
                <a:lnTo>
                  <a:pt x="478" y="236"/>
                </a:lnTo>
                <a:lnTo>
                  <a:pt x="445" y="236"/>
                </a:lnTo>
                <a:lnTo>
                  <a:pt x="372" y="236"/>
                </a:lnTo>
                <a:lnTo>
                  <a:pt x="308" y="268"/>
                </a:lnTo>
                <a:lnTo>
                  <a:pt x="170" y="299"/>
                </a:lnTo>
                <a:lnTo>
                  <a:pt x="0" y="299"/>
                </a:lnTo>
                <a:lnTo>
                  <a:pt x="0" y="165"/>
                </a:lnTo>
                <a:lnTo>
                  <a:pt x="65" y="165"/>
                </a:lnTo>
                <a:lnTo>
                  <a:pt x="105" y="134"/>
                </a:lnTo>
                <a:lnTo>
                  <a:pt x="202" y="134"/>
                </a:lnTo>
                <a:lnTo>
                  <a:pt x="275" y="102"/>
                </a:lnTo>
                <a:lnTo>
                  <a:pt x="372" y="102"/>
                </a:lnTo>
                <a:lnTo>
                  <a:pt x="445" y="63"/>
                </a:lnTo>
                <a:lnTo>
                  <a:pt x="478" y="63"/>
                </a:lnTo>
                <a:lnTo>
                  <a:pt x="510" y="32"/>
                </a:lnTo>
                <a:lnTo>
                  <a:pt x="510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endParaRPr lang="zh-CN" altLang="en-US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SimSun" panose="02010600030101010101" pitchFamily="2" charset="-122"/>
              <a:sym typeface="+mn-ea"/>
            </a:endParaRPr>
          </a:p>
        </p:txBody>
      </p:sp>
      <p:sp>
        <p:nvSpPr>
          <p:cNvPr id="51" name="Freeform 194"/>
          <p:cNvSpPr/>
          <p:nvPr/>
        </p:nvSpPr>
        <p:spPr bwMode="auto">
          <a:xfrm>
            <a:off x="635635" y="2418080"/>
            <a:ext cx="323850" cy="125095"/>
          </a:xfrm>
          <a:custGeom>
            <a:avLst/>
            <a:gdLst>
              <a:gd name="T0" fmla="*/ 29 w 63"/>
              <a:gd name="T1" fmla="*/ 4 h 25"/>
              <a:gd name="T2" fmla="*/ 38 w 63"/>
              <a:gd name="T3" fmla="*/ 0 h 25"/>
              <a:gd name="T4" fmla="*/ 46 w 63"/>
              <a:gd name="T5" fmla="*/ 0 h 25"/>
              <a:gd name="T6" fmla="*/ 51 w 63"/>
              <a:gd name="T7" fmla="*/ 0 h 25"/>
              <a:gd name="T8" fmla="*/ 55 w 63"/>
              <a:gd name="T9" fmla="*/ 4 h 25"/>
              <a:gd name="T10" fmla="*/ 63 w 63"/>
              <a:gd name="T11" fmla="*/ 4 h 25"/>
              <a:gd name="T12" fmla="*/ 63 w 63"/>
              <a:gd name="T13" fmla="*/ 8 h 25"/>
              <a:gd name="T14" fmla="*/ 63 w 63"/>
              <a:gd name="T15" fmla="*/ 13 h 25"/>
              <a:gd name="T16" fmla="*/ 63 w 63"/>
              <a:gd name="T17" fmla="*/ 17 h 25"/>
              <a:gd name="T18" fmla="*/ 59 w 63"/>
              <a:gd name="T19" fmla="*/ 17 h 25"/>
              <a:gd name="T20" fmla="*/ 55 w 63"/>
              <a:gd name="T21" fmla="*/ 21 h 25"/>
              <a:gd name="T22" fmla="*/ 51 w 63"/>
              <a:gd name="T23" fmla="*/ 21 h 25"/>
              <a:gd name="T24" fmla="*/ 42 w 63"/>
              <a:gd name="T25" fmla="*/ 25 h 25"/>
              <a:gd name="T26" fmla="*/ 29 w 63"/>
              <a:gd name="T27" fmla="*/ 25 h 25"/>
              <a:gd name="T28" fmla="*/ 17 w 63"/>
              <a:gd name="T29" fmla="*/ 25 h 25"/>
              <a:gd name="T30" fmla="*/ 0 w 63"/>
              <a:gd name="T31" fmla="*/ 25 h 25"/>
              <a:gd name="T32" fmla="*/ 0 w 63"/>
              <a:gd name="T33" fmla="*/ 8 h 25"/>
              <a:gd name="T34" fmla="*/ 8 w 63"/>
              <a:gd name="T35" fmla="*/ 4 h 25"/>
              <a:gd name="T36" fmla="*/ 17 w 63"/>
              <a:gd name="T37" fmla="*/ 4 h 25"/>
              <a:gd name="T38" fmla="*/ 29 w 63"/>
              <a:gd name="T39" fmla="*/ 4 h 25"/>
              <a:gd name="T40" fmla="*/ 29 w 63"/>
              <a:gd name="T41" fmla="*/ 4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63" h="25">
                <a:moveTo>
                  <a:pt x="29" y="4"/>
                </a:moveTo>
                <a:lnTo>
                  <a:pt x="38" y="0"/>
                </a:lnTo>
                <a:lnTo>
                  <a:pt x="46" y="0"/>
                </a:lnTo>
                <a:lnTo>
                  <a:pt x="51" y="0"/>
                </a:lnTo>
                <a:lnTo>
                  <a:pt x="55" y="4"/>
                </a:lnTo>
                <a:lnTo>
                  <a:pt x="63" y="4"/>
                </a:lnTo>
                <a:lnTo>
                  <a:pt x="63" y="8"/>
                </a:lnTo>
                <a:lnTo>
                  <a:pt x="63" y="13"/>
                </a:lnTo>
                <a:lnTo>
                  <a:pt x="63" y="17"/>
                </a:lnTo>
                <a:lnTo>
                  <a:pt x="59" y="17"/>
                </a:lnTo>
                <a:lnTo>
                  <a:pt x="55" y="21"/>
                </a:lnTo>
                <a:lnTo>
                  <a:pt x="51" y="21"/>
                </a:lnTo>
                <a:lnTo>
                  <a:pt x="42" y="25"/>
                </a:lnTo>
                <a:lnTo>
                  <a:pt x="29" y="25"/>
                </a:lnTo>
                <a:lnTo>
                  <a:pt x="17" y="25"/>
                </a:lnTo>
                <a:lnTo>
                  <a:pt x="0" y="25"/>
                </a:lnTo>
                <a:lnTo>
                  <a:pt x="0" y="8"/>
                </a:lnTo>
                <a:lnTo>
                  <a:pt x="8" y="4"/>
                </a:lnTo>
                <a:lnTo>
                  <a:pt x="17" y="4"/>
                </a:lnTo>
                <a:lnTo>
                  <a:pt x="29" y="4"/>
                </a:lnTo>
                <a:lnTo>
                  <a:pt x="29" y="4"/>
                </a:lnTo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endParaRPr lang="zh-CN" altLang="en-US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SimSun" panose="02010600030101010101" pitchFamily="2" charset="-122"/>
              <a:sym typeface="+mn-ea"/>
            </a:endParaRPr>
          </a:p>
        </p:txBody>
      </p:sp>
      <p:sp>
        <p:nvSpPr>
          <p:cNvPr id="52" name="Freeform 195"/>
          <p:cNvSpPr/>
          <p:nvPr/>
        </p:nvSpPr>
        <p:spPr bwMode="auto">
          <a:xfrm>
            <a:off x="655955" y="2798445"/>
            <a:ext cx="370205" cy="40005"/>
          </a:xfrm>
          <a:custGeom>
            <a:avLst/>
            <a:gdLst>
              <a:gd name="T0" fmla="*/ 72 w 72"/>
              <a:gd name="T1" fmla="*/ 8 h 8"/>
              <a:gd name="T2" fmla="*/ 68 w 72"/>
              <a:gd name="T3" fmla="*/ 8 h 8"/>
              <a:gd name="T4" fmla="*/ 63 w 72"/>
              <a:gd name="T5" fmla="*/ 8 h 8"/>
              <a:gd name="T6" fmla="*/ 55 w 72"/>
              <a:gd name="T7" fmla="*/ 8 h 8"/>
              <a:gd name="T8" fmla="*/ 47 w 72"/>
              <a:gd name="T9" fmla="*/ 8 h 8"/>
              <a:gd name="T10" fmla="*/ 38 w 72"/>
              <a:gd name="T11" fmla="*/ 8 h 8"/>
              <a:gd name="T12" fmla="*/ 25 w 72"/>
              <a:gd name="T13" fmla="*/ 8 h 8"/>
              <a:gd name="T14" fmla="*/ 17 w 72"/>
              <a:gd name="T15" fmla="*/ 8 h 8"/>
              <a:gd name="T16" fmla="*/ 0 w 72"/>
              <a:gd name="T17" fmla="*/ 8 h 8"/>
              <a:gd name="T18" fmla="*/ 0 w 72"/>
              <a:gd name="T19" fmla="*/ 4 h 8"/>
              <a:gd name="T20" fmla="*/ 72 w 72"/>
              <a:gd name="T21" fmla="*/ 0 h 8"/>
              <a:gd name="T22" fmla="*/ 72 w 72"/>
              <a:gd name="T23" fmla="*/ 8 h 8"/>
              <a:gd name="T24" fmla="*/ 72 w 72"/>
              <a:gd name="T25" fmla="*/ 8 h 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72" h="8">
                <a:moveTo>
                  <a:pt x="72" y="8"/>
                </a:moveTo>
                <a:lnTo>
                  <a:pt x="68" y="8"/>
                </a:lnTo>
                <a:lnTo>
                  <a:pt x="63" y="8"/>
                </a:lnTo>
                <a:lnTo>
                  <a:pt x="55" y="8"/>
                </a:lnTo>
                <a:lnTo>
                  <a:pt x="47" y="8"/>
                </a:lnTo>
                <a:lnTo>
                  <a:pt x="38" y="8"/>
                </a:lnTo>
                <a:lnTo>
                  <a:pt x="25" y="8"/>
                </a:lnTo>
                <a:lnTo>
                  <a:pt x="17" y="8"/>
                </a:lnTo>
                <a:lnTo>
                  <a:pt x="0" y="8"/>
                </a:lnTo>
                <a:lnTo>
                  <a:pt x="0" y="4"/>
                </a:lnTo>
                <a:lnTo>
                  <a:pt x="72" y="0"/>
                </a:lnTo>
                <a:lnTo>
                  <a:pt x="72" y="8"/>
                </a:lnTo>
                <a:lnTo>
                  <a:pt x="72" y="8"/>
                </a:lnTo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endParaRPr lang="zh-CN" altLang="en-US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SimSun" panose="02010600030101010101" pitchFamily="2" charset="-122"/>
              <a:sym typeface="+mn-ea"/>
            </a:endParaRPr>
          </a:p>
        </p:txBody>
      </p:sp>
      <p:sp>
        <p:nvSpPr>
          <p:cNvPr id="53" name="Freeform 196"/>
          <p:cNvSpPr/>
          <p:nvPr/>
        </p:nvSpPr>
        <p:spPr bwMode="auto">
          <a:xfrm>
            <a:off x="897255" y="1952625"/>
            <a:ext cx="626745" cy="1560830"/>
          </a:xfrm>
          <a:custGeom>
            <a:avLst/>
            <a:gdLst>
              <a:gd name="T0" fmla="*/ 92 w 122"/>
              <a:gd name="T1" fmla="*/ 228 h 312"/>
              <a:gd name="T2" fmla="*/ 88 w 122"/>
              <a:gd name="T3" fmla="*/ 240 h 312"/>
              <a:gd name="T4" fmla="*/ 80 w 122"/>
              <a:gd name="T5" fmla="*/ 253 h 312"/>
              <a:gd name="T6" fmla="*/ 71 w 122"/>
              <a:gd name="T7" fmla="*/ 261 h 312"/>
              <a:gd name="T8" fmla="*/ 63 w 122"/>
              <a:gd name="T9" fmla="*/ 270 h 312"/>
              <a:gd name="T10" fmla="*/ 54 w 122"/>
              <a:gd name="T11" fmla="*/ 278 h 312"/>
              <a:gd name="T12" fmla="*/ 46 w 122"/>
              <a:gd name="T13" fmla="*/ 287 h 312"/>
              <a:gd name="T14" fmla="*/ 25 w 122"/>
              <a:gd name="T15" fmla="*/ 304 h 312"/>
              <a:gd name="T16" fmla="*/ 16 w 122"/>
              <a:gd name="T17" fmla="*/ 308 h 312"/>
              <a:gd name="T18" fmla="*/ 8 w 122"/>
              <a:gd name="T19" fmla="*/ 312 h 312"/>
              <a:gd name="T20" fmla="*/ 4 w 122"/>
              <a:gd name="T21" fmla="*/ 312 h 312"/>
              <a:gd name="T22" fmla="*/ 0 w 122"/>
              <a:gd name="T23" fmla="*/ 312 h 312"/>
              <a:gd name="T24" fmla="*/ 0 w 122"/>
              <a:gd name="T25" fmla="*/ 308 h 312"/>
              <a:gd name="T26" fmla="*/ 4 w 122"/>
              <a:gd name="T27" fmla="*/ 304 h 312"/>
              <a:gd name="T28" fmla="*/ 8 w 122"/>
              <a:gd name="T29" fmla="*/ 295 h 312"/>
              <a:gd name="T30" fmla="*/ 16 w 122"/>
              <a:gd name="T31" fmla="*/ 291 h 312"/>
              <a:gd name="T32" fmla="*/ 33 w 122"/>
              <a:gd name="T33" fmla="*/ 270 h 312"/>
              <a:gd name="T34" fmla="*/ 46 w 122"/>
              <a:gd name="T35" fmla="*/ 249 h 312"/>
              <a:gd name="T36" fmla="*/ 63 w 122"/>
              <a:gd name="T37" fmla="*/ 224 h 312"/>
              <a:gd name="T38" fmla="*/ 67 w 122"/>
              <a:gd name="T39" fmla="*/ 211 h 312"/>
              <a:gd name="T40" fmla="*/ 75 w 122"/>
              <a:gd name="T41" fmla="*/ 198 h 312"/>
              <a:gd name="T42" fmla="*/ 80 w 122"/>
              <a:gd name="T43" fmla="*/ 165 h 312"/>
              <a:gd name="T44" fmla="*/ 88 w 122"/>
              <a:gd name="T45" fmla="*/ 135 h 312"/>
              <a:gd name="T46" fmla="*/ 88 w 122"/>
              <a:gd name="T47" fmla="*/ 101 h 312"/>
              <a:gd name="T48" fmla="*/ 88 w 122"/>
              <a:gd name="T49" fmla="*/ 63 h 312"/>
              <a:gd name="T50" fmla="*/ 88 w 122"/>
              <a:gd name="T51" fmla="*/ 51 h 312"/>
              <a:gd name="T52" fmla="*/ 88 w 122"/>
              <a:gd name="T53" fmla="*/ 38 h 312"/>
              <a:gd name="T54" fmla="*/ 88 w 122"/>
              <a:gd name="T55" fmla="*/ 30 h 312"/>
              <a:gd name="T56" fmla="*/ 88 w 122"/>
              <a:gd name="T57" fmla="*/ 21 h 312"/>
              <a:gd name="T58" fmla="*/ 84 w 122"/>
              <a:gd name="T59" fmla="*/ 13 h 312"/>
              <a:gd name="T60" fmla="*/ 84 w 122"/>
              <a:gd name="T61" fmla="*/ 4 h 312"/>
              <a:gd name="T62" fmla="*/ 84 w 122"/>
              <a:gd name="T63" fmla="*/ 4 h 312"/>
              <a:gd name="T64" fmla="*/ 84 w 122"/>
              <a:gd name="T65" fmla="*/ 4 h 312"/>
              <a:gd name="T66" fmla="*/ 88 w 122"/>
              <a:gd name="T67" fmla="*/ 0 h 312"/>
              <a:gd name="T68" fmla="*/ 92 w 122"/>
              <a:gd name="T69" fmla="*/ 0 h 312"/>
              <a:gd name="T70" fmla="*/ 96 w 122"/>
              <a:gd name="T71" fmla="*/ 0 h 312"/>
              <a:gd name="T72" fmla="*/ 101 w 122"/>
              <a:gd name="T73" fmla="*/ 4 h 312"/>
              <a:gd name="T74" fmla="*/ 109 w 122"/>
              <a:gd name="T75" fmla="*/ 4 h 312"/>
              <a:gd name="T76" fmla="*/ 122 w 122"/>
              <a:gd name="T77" fmla="*/ 9 h 312"/>
              <a:gd name="T78" fmla="*/ 122 w 122"/>
              <a:gd name="T79" fmla="*/ 17 h 312"/>
              <a:gd name="T80" fmla="*/ 122 w 122"/>
              <a:gd name="T81" fmla="*/ 34 h 312"/>
              <a:gd name="T82" fmla="*/ 122 w 122"/>
              <a:gd name="T83" fmla="*/ 51 h 312"/>
              <a:gd name="T84" fmla="*/ 122 w 122"/>
              <a:gd name="T85" fmla="*/ 76 h 312"/>
              <a:gd name="T86" fmla="*/ 122 w 122"/>
              <a:gd name="T87" fmla="*/ 97 h 312"/>
              <a:gd name="T88" fmla="*/ 118 w 122"/>
              <a:gd name="T89" fmla="*/ 122 h 312"/>
              <a:gd name="T90" fmla="*/ 118 w 122"/>
              <a:gd name="T91" fmla="*/ 143 h 312"/>
              <a:gd name="T92" fmla="*/ 113 w 122"/>
              <a:gd name="T93" fmla="*/ 160 h 312"/>
              <a:gd name="T94" fmla="*/ 109 w 122"/>
              <a:gd name="T95" fmla="*/ 177 h 312"/>
              <a:gd name="T96" fmla="*/ 105 w 122"/>
              <a:gd name="T97" fmla="*/ 198 h 312"/>
              <a:gd name="T98" fmla="*/ 101 w 122"/>
              <a:gd name="T99" fmla="*/ 211 h 312"/>
              <a:gd name="T100" fmla="*/ 92 w 122"/>
              <a:gd name="T101" fmla="*/ 228 h 312"/>
              <a:gd name="T102" fmla="*/ 92 w 122"/>
              <a:gd name="T103" fmla="*/ 228 h 3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122" h="312">
                <a:moveTo>
                  <a:pt x="92" y="228"/>
                </a:moveTo>
                <a:lnTo>
                  <a:pt x="88" y="240"/>
                </a:lnTo>
                <a:lnTo>
                  <a:pt x="80" y="253"/>
                </a:lnTo>
                <a:lnTo>
                  <a:pt x="71" y="261"/>
                </a:lnTo>
                <a:lnTo>
                  <a:pt x="63" y="270"/>
                </a:lnTo>
                <a:lnTo>
                  <a:pt x="54" y="278"/>
                </a:lnTo>
                <a:lnTo>
                  <a:pt x="46" y="287"/>
                </a:lnTo>
                <a:lnTo>
                  <a:pt x="25" y="304"/>
                </a:lnTo>
                <a:lnTo>
                  <a:pt x="16" y="308"/>
                </a:lnTo>
                <a:lnTo>
                  <a:pt x="8" y="312"/>
                </a:lnTo>
                <a:lnTo>
                  <a:pt x="4" y="312"/>
                </a:lnTo>
                <a:lnTo>
                  <a:pt x="0" y="312"/>
                </a:lnTo>
                <a:lnTo>
                  <a:pt x="0" y="308"/>
                </a:lnTo>
                <a:lnTo>
                  <a:pt x="4" y="304"/>
                </a:lnTo>
                <a:lnTo>
                  <a:pt x="8" y="295"/>
                </a:lnTo>
                <a:lnTo>
                  <a:pt x="16" y="291"/>
                </a:lnTo>
                <a:lnTo>
                  <a:pt x="33" y="270"/>
                </a:lnTo>
                <a:lnTo>
                  <a:pt x="46" y="249"/>
                </a:lnTo>
                <a:lnTo>
                  <a:pt x="63" y="224"/>
                </a:lnTo>
                <a:lnTo>
                  <a:pt x="67" y="211"/>
                </a:lnTo>
                <a:lnTo>
                  <a:pt x="75" y="198"/>
                </a:lnTo>
                <a:lnTo>
                  <a:pt x="80" y="165"/>
                </a:lnTo>
                <a:lnTo>
                  <a:pt x="88" y="135"/>
                </a:lnTo>
                <a:lnTo>
                  <a:pt x="88" y="101"/>
                </a:lnTo>
                <a:lnTo>
                  <a:pt x="88" y="63"/>
                </a:lnTo>
                <a:lnTo>
                  <a:pt x="88" y="51"/>
                </a:lnTo>
                <a:lnTo>
                  <a:pt x="88" y="38"/>
                </a:lnTo>
                <a:lnTo>
                  <a:pt x="88" y="30"/>
                </a:lnTo>
                <a:lnTo>
                  <a:pt x="88" y="21"/>
                </a:lnTo>
                <a:lnTo>
                  <a:pt x="84" y="13"/>
                </a:lnTo>
                <a:lnTo>
                  <a:pt x="84" y="4"/>
                </a:lnTo>
                <a:lnTo>
                  <a:pt x="84" y="4"/>
                </a:lnTo>
                <a:lnTo>
                  <a:pt x="84" y="4"/>
                </a:lnTo>
                <a:lnTo>
                  <a:pt x="88" y="0"/>
                </a:lnTo>
                <a:lnTo>
                  <a:pt x="92" y="0"/>
                </a:lnTo>
                <a:lnTo>
                  <a:pt x="96" y="0"/>
                </a:lnTo>
                <a:lnTo>
                  <a:pt x="101" y="4"/>
                </a:lnTo>
                <a:lnTo>
                  <a:pt x="109" y="4"/>
                </a:lnTo>
                <a:lnTo>
                  <a:pt x="122" y="9"/>
                </a:lnTo>
                <a:lnTo>
                  <a:pt x="122" y="17"/>
                </a:lnTo>
                <a:lnTo>
                  <a:pt x="122" y="34"/>
                </a:lnTo>
                <a:lnTo>
                  <a:pt x="122" y="51"/>
                </a:lnTo>
                <a:lnTo>
                  <a:pt x="122" y="76"/>
                </a:lnTo>
                <a:lnTo>
                  <a:pt x="122" y="97"/>
                </a:lnTo>
                <a:lnTo>
                  <a:pt x="118" y="122"/>
                </a:lnTo>
                <a:lnTo>
                  <a:pt x="118" y="143"/>
                </a:lnTo>
                <a:lnTo>
                  <a:pt x="113" y="160"/>
                </a:lnTo>
                <a:lnTo>
                  <a:pt x="109" y="177"/>
                </a:lnTo>
                <a:lnTo>
                  <a:pt x="105" y="198"/>
                </a:lnTo>
                <a:lnTo>
                  <a:pt x="101" y="211"/>
                </a:lnTo>
                <a:lnTo>
                  <a:pt x="92" y="228"/>
                </a:lnTo>
                <a:lnTo>
                  <a:pt x="92" y="228"/>
                </a:lnTo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endParaRPr lang="zh-CN" altLang="en-US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SimSun" panose="02010600030101010101" pitchFamily="2" charset="-122"/>
              <a:sym typeface="+mn-ea"/>
            </a:endParaRPr>
          </a:p>
        </p:txBody>
      </p:sp>
      <p:sp>
        <p:nvSpPr>
          <p:cNvPr id="54" name="Freeform 197"/>
          <p:cNvSpPr/>
          <p:nvPr/>
        </p:nvSpPr>
        <p:spPr bwMode="auto">
          <a:xfrm>
            <a:off x="1416050" y="2292985"/>
            <a:ext cx="364490" cy="144780"/>
          </a:xfrm>
          <a:custGeom>
            <a:avLst/>
            <a:gdLst>
              <a:gd name="T0" fmla="*/ 29 w 71"/>
              <a:gd name="T1" fmla="*/ 4 h 29"/>
              <a:gd name="T2" fmla="*/ 38 w 71"/>
              <a:gd name="T3" fmla="*/ 4 h 29"/>
              <a:gd name="T4" fmla="*/ 46 w 71"/>
              <a:gd name="T5" fmla="*/ 0 h 29"/>
              <a:gd name="T6" fmla="*/ 50 w 71"/>
              <a:gd name="T7" fmla="*/ 0 h 29"/>
              <a:gd name="T8" fmla="*/ 54 w 71"/>
              <a:gd name="T9" fmla="*/ 0 h 29"/>
              <a:gd name="T10" fmla="*/ 59 w 71"/>
              <a:gd name="T11" fmla="*/ 0 h 29"/>
              <a:gd name="T12" fmla="*/ 67 w 71"/>
              <a:gd name="T13" fmla="*/ 4 h 29"/>
              <a:gd name="T14" fmla="*/ 71 w 71"/>
              <a:gd name="T15" fmla="*/ 8 h 29"/>
              <a:gd name="T16" fmla="*/ 71 w 71"/>
              <a:gd name="T17" fmla="*/ 8 h 29"/>
              <a:gd name="T18" fmla="*/ 71 w 71"/>
              <a:gd name="T19" fmla="*/ 12 h 29"/>
              <a:gd name="T20" fmla="*/ 71 w 71"/>
              <a:gd name="T21" fmla="*/ 16 h 29"/>
              <a:gd name="T22" fmla="*/ 71 w 71"/>
              <a:gd name="T23" fmla="*/ 16 h 29"/>
              <a:gd name="T24" fmla="*/ 67 w 71"/>
              <a:gd name="T25" fmla="*/ 21 h 29"/>
              <a:gd name="T26" fmla="*/ 59 w 71"/>
              <a:gd name="T27" fmla="*/ 25 h 29"/>
              <a:gd name="T28" fmla="*/ 54 w 71"/>
              <a:gd name="T29" fmla="*/ 25 h 29"/>
              <a:gd name="T30" fmla="*/ 50 w 71"/>
              <a:gd name="T31" fmla="*/ 25 h 29"/>
              <a:gd name="T32" fmla="*/ 46 w 71"/>
              <a:gd name="T33" fmla="*/ 25 h 29"/>
              <a:gd name="T34" fmla="*/ 38 w 71"/>
              <a:gd name="T35" fmla="*/ 25 h 29"/>
              <a:gd name="T36" fmla="*/ 29 w 71"/>
              <a:gd name="T37" fmla="*/ 29 h 29"/>
              <a:gd name="T38" fmla="*/ 21 w 71"/>
              <a:gd name="T39" fmla="*/ 29 h 29"/>
              <a:gd name="T40" fmla="*/ 0 w 71"/>
              <a:gd name="T41" fmla="*/ 29 h 29"/>
              <a:gd name="T42" fmla="*/ 0 w 71"/>
              <a:gd name="T43" fmla="*/ 8 h 29"/>
              <a:gd name="T44" fmla="*/ 4 w 71"/>
              <a:gd name="T45" fmla="*/ 8 h 29"/>
              <a:gd name="T46" fmla="*/ 12 w 71"/>
              <a:gd name="T47" fmla="*/ 8 h 29"/>
              <a:gd name="T48" fmla="*/ 21 w 71"/>
              <a:gd name="T49" fmla="*/ 8 h 29"/>
              <a:gd name="T50" fmla="*/ 29 w 71"/>
              <a:gd name="T51" fmla="*/ 4 h 29"/>
              <a:gd name="T52" fmla="*/ 29 w 71"/>
              <a:gd name="T53" fmla="*/ 4 h 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71" h="29">
                <a:moveTo>
                  <a:pt x="29" y="4"/>
                </a:moveTo>
                <a:lnTo>
                  <a:pt x="38" y="4"/>
                </a:lnTo>
                <a:lnTo>
                  <a:pt x="46" y="0"/>
                </a:lnTo>
                <a:lnTo>
                  <a:pt x="50" y="0"/>
                </a:lnTo>
                <a:lnTo>
                  <a:pt x="54" y="0"/>
                </a:lnTo>
                <a:lnTo>
                  <a:pt x="59" y="0"/>
                </a:lnTo>
                <a:lnTo>
                  <a:pt x="67" y="4"/>
                </a:lnTo>
                <a:lnTo>
                  <a:pt x="71" y="8"/>
                </a:lnTo>
                <a:lnTo>
                  <a:pt x="71" y="8"/>
                </a:lnTo>
                <a:lnTo>
                  <a:pt x="71" y="12"/>
                </a:lnTo>
                <a:lnTo>
                  <a:pt x="71" y="16"/>
                </a:lnTo>
                <a:lnTo>
                  <a:pt x="71" y="16"/>
                </a:lnTo>
                <a:lnTo>
                  <a:pt x="67" y="21"/>
                </a:lnTo>
                <a:lnTo>
                  <a:pt x="59" y="25"/>
                </a:lnTo>
                <a:lnTo>
                  <a:pt x="54" y="25"/>
                </a:lnTo>
                <a:lnTo>
                  <a:pt x="50" y="25"/>
                </a:lnTo>
                <a:lnTo>
                  <a:pt x="46" y="25"/>
                </a:lnTo>
                <a:lnTo>
                  <a:pt x="38" y="25"/>
                </a:lnTo>
                <a:lnTo>
                  <a:pt x="29" y="29"/>
                </a:lnTo>
                <a:lnTo>
                  <a:pt x="21" y="29"/>
                </a:lnTo>
                <a:lnTo>
                  <a:pt x="0" y="29"/>
                </a:lnTo>
                <a:lnTo>
                  <a:pt x="0" y="8"/>
                </a:lnTo>
                <a:lnTo>
                  <a:pt x="4" y="8"/>
                </a:lnTo>
                <a:lnTo>
                  <a:pt x="12" y="8"/>
                </a:lnTo>
                <a:lnTo>
                  <a:pt x="21" y="8"/>
                </a:lnTo>
                <a:lnTo>
                  <a:pt x="29" y="4"/>
                </a:lnTo>
                <a:lnTo>
                  <a:pt x="29" y="4"/>
                </a:lnTo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endParaRPr lang="zh-CN" altLang="en-US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SimSun" panose="02010600030101010101" pitchFamily="2" charset="-122"/>
              <a:sym typeface="+mn-ea"/>
            </a:endParaRPr>
          </a:p>
        </p:txBody>
      </p:sp>
      <p:sp>
        <p:nvSpPr>
          <p:cNvPr id="55" name="Freeform 198"/>
          <p:cNvSpPr/>
          <p:nvPr/>
        </p:nvSpPr>
        <p:spPr bwMode="auto">
          <a:xfrm>
            <a:off x="1390650" y="2647950"/>
            <a:ext cx="436880" cy="130175"/>
          </a:xfrm>
          <a:custGeom>
            <a:avLst/>
            <a:gdLst>
              <a:gd name="T0" fmla="*/ 72 w 85"/>
              <a:gd name="T1" fmla="*/ 21 h 26"/>
              <a:gd name="T2" fmla="*/ 68 w 85"/>
              <a:gd name="T3" fmla="*/ 21 h 26"/>
              <a:gd name="T4" fmla="*/ 64 w 85"/>
              <a:gd name="T5" fmla="*/ 21 h 26"/>
              <a:gd name="T6" fmla="*/ 55 w 85"/>
              <a:gd name="T7" fmla="*/ 26 h 26"/>
              <a:gd name="T8" fmla="*/ 47 w 85"/>
              <a:gd name="T9" fmla="*/ 26 h 26"/>
              <a:gd name="T10" fmla="*/ 38 w 85"/>
              <a:gd name="T11" fmla="*/ 26 h 26"/>
              <a:gd name="T12" fmla="*/ 26 w 85"/>
              <a:gd name="T13" fmla="*/ 26 h 26"/>
              <a:gd name="T14" fmla="*/ 13 w 85"/>
              <a:gd name="T15" fmla="*/ 26 h 26"/>
              <a:gd name="T16" fmla="*/ 0 w 85"/>
              <a:gd name="T17" fmla="*/ 26 h 26"/>
              <a:gd name="T18" fmla="*/ 0 w 85"/>
              <a:gd name="T19" fmla="*/ 9 h 26"/>
              <a:gd name="T20" fmla="*/ 13 w 85"/>
              <a:gd name="T21" fmla="*/ 4 h 26"/>
              <a:gd name="T22" fmla="*/ 26 w 85"/>
              <a:gd name="T23" fmla="*/ 4 h 26"/>
              <a:gd name="T24" fmla="*/ 34 w 85"/>
              <a:gd name="T25" fmla="*/ 4 h 26"/>
              <a:gd name="T26" fmla="*/ 43 w 85"/>
              <a:gd name="T27" fmla="*/ 0 h 26"/>
              <a:gd name="T28" fmla="*/ 51 w 85"/>
              <a:gd name="T29" fmla="*/ 0 h 26"/>
              <a:gd name="T30" fmla="*/ 55 w 85"/>
              <a:gd name="T31" fmla="*/ 0 h 26"/>
              <a:gd name="T32" fmla="*/ 59 w 85"/>
              <a:gd name="T33" fmla="*/ 0 h 26"/>
              <a:gd name="T34" fmla="*/ 64 w 85"/>
              <a:gd name="T35" fmla="*/ 0 h 26"/>
              <a:gd name="T36" fmla="*/ 72 w 85"/>
              <a:gd name="T37" fmla="*/ 0 h 26"/>
              <a:gd name="T38" fmla="*/ 76 w 85"/>
              <a:gd name="T39" fmla="*/ 0 h 26"/>
              <a:gd name="T40" fmla="*/ 81 w 85"/>
              <a:gd name="T41" fmla="*/ 9 h 26"/>
              <a:gd name="T42" fmla="*/ 85 w 85"/>
              <a:gd name="T43" fmla="*/ 9 h 26"/>
              <a:gd name="T44" fmla="*/ 85 w 85"/>
              <a:gd name="T45" fmla="*/ 13 h 26"/>
              <a:gd name="T46" fmla="*/ 85 w 85"/>
              <a:gd name="T47" fmla="*/ 13 h 26"/>
              <a:gd name="T48" fmla="*/ 81 w 85"/>
              <a:gd name="T49" fmla="*/ 17 h 26"/>
              <a:gd name="T50" fmla="*/ 76 w 85"/>
              <a:gd name="T51" fmla="*/ 21 h 26"/>
              <a:gd name="T52" fmla="*/ 72 w 85"/>
              <a:gd name="T53" fmla="*/ 21 h 26"/>
              <a:gd name="T54" fmla="*/ 72 w 85"/>
              <a:gd name="T55" fmla="*/ 21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85" h="26">
                <a:moveTo>
                  <a:pt x="72" y="21"/>
                </a:moveTo>
                <a:lnTo>
                  <a:pt x="68" y="21"/>
                </a:lnTo>
                <a:lnTo>
                  <a:pt x="64" y="21"/>
                </a:lnTo>
                <a:lnTo>
                  <a:pt x="55" y="26"/>
                </a:lnTo>
                <a:lnTo>
                  <a:pt x="47" y="26"/>
                </a:lnTo>
                <a:lnTo>
                  <a:pt x="38" y="26"/>
                </a:lnTo>
                <a:lnTo>
                  <a:pt x="26" y="26"/>
                </a:lnTo>
                <a:lnTo>
                  <a:pt x="13" y="26"/>
                </a:lnTo>
                <a:lnTo>
                  <a:pt x="0" y="26"/>
                </a:lnTo>
                <a:lnTo>
                  <a:pt x="0" y="9"/>
                </a:lnTo>
                <a:lnTo>
                  <a:pt x="13" y="4"/>
                </a:lnTo>
                <a:lnTo>
                  <a:pt x="26" y="4"/>
                </a:lnTo>
                <a:lnTo>
                  <a:pt x="34" y="4"/>
                </a:lnTo>
                <a:lnTo>
                  <a:pt x="43" y="0"/>
                </a:lnTo>
                <a:lnTo>
                  <a:pt x="51" y="0"/>
                </a:lnTo>
                <a:lnTo>
                  <a:pt x="55" y="0"/>
                </a:lnTo>
                <a:lnTo>
                  <a:pt x="59" y="0"/>
                </a:lnTo>
                <a:lnTo>
                  <a:pt x="64" y="0"/>
                </a:lnTo>
                <a:lnTo>
                  <a:pt x="72" y="0"/>
                </a:lnTo>
                <a:lnTo>
                  <a:pt x="76" y="0"/>
                </a:lnTo>
                <a:lnTo>
                  <a:pt x="81" y="9"/>
                </a:lnTo>
                <a:lnTo>
                  <a:pt x="85" y="9"/>
                </a:lnTo>
                <a:lnTo>
                  <a:pt x="85" y="13"/>
                </a:lnTo>
                <a:lnTo>
                  <a:pt x="85" y="13"/>
                </a:lnTo>
                <a:lnTo>
                  <a:pt x="81" y="17"/>
                </a:lnTo>
                <a:lnTo>
                  <a:pt x="76" y="21"/>
                </a:lnTo>
                <a:lnTo>
                  <a:pt x="72" y="21"/>
                </a:lnTo>
                <a:lnTo>
                  <a:pt x="72" y="21"/>
                </a:lnTo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endParaRPr lang="zh-CN" altLang="en-US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SimSun" panose="02010600030101010101" pitchFamily="2" charset="-122"/>
              <a:sym typeface="+mn-ea"/>
            </a:endParaRPr>
          </a:p>
        </p:txBody>
      </p:sp>
      <p:sp>
        <p:nvSpPr>
          <p:cNvPr id="59" name="Freeform 193"/>
          <p:cNvSpPr/>
          <p:nvPr/>
        </p:nvSpPr>
        <p:spPr bwMode="auto">
          <a:xfrm>
            <a:off x="961736" y="2087880"/>
            <a:ext cx="189035" cy="841375"/>
          </a:xfrm>
          <a:custGeom>
            <a:avLst/>
            <a:gdLst>
              <a:gd name="T0" fmla="*/ 63 w 105"/>
              <a:gd name="T1" fmla="*/ 0 h 198"/>
              <a:gd name="T2" fmla="*/ 67 w 105"/>
              <a:gd name="T3" fmla="*/ 0 h 198"/>
              <a:gd name="T4" fmla="*/ 76 w 105"/>
              <a:gd name="T5" fmla="*/ 0 h 198"/>
              <a:gd name="T6" fmla="*/ 84 w 105"/>
              <a:gd name="T7" fmla="*/ 8 h 198"/>
              <a:gd name="T8" fmla="*/ 97 w 105"/>
              <a:gd name="T9" fmla="*/ 17 h 198"/>
              <a:gd name="T10" fmla="*/ 105 w 105"/>
              <a:gd name="T11" fmla="*/ 25 h 198"/>
              <a:gd name="T12" fmla="*/ 105 w 105"/>
              <a:gd name="T13" fmla="*/ 34 h 198"/>
              <a:gd name="T14" fmla="*/ 97 w 105"/>
              <a:gd name="T15" fmla="*/ 38 h 198"/>
              <a:gd name="T16" fmla="*/ 97 w 105"/>
              <a:gd name="T17" fmla="*/ 55 h 198"/>
              <a:gd name="T18" fmla="*/ 97 w 105"/>
              <a:gd name="T19" fmla="*/ 80 h 198"/>
              <a:gd name="T20" fmla="*/ 97 w 105"/>
              <a:gd name="T21" fmla="*/ 110 h 198"/>
              <a:gd name="T22" fmla="*/ 97 w 105"/>
              <a:gd name="T23" fmla="*/ 143 h 198"/>
              <a:gd name="T24" fmla="*/ 93 w 105"/>
              <a:gd name="T25" fmla="*/ 173 h 198"/>
              <a:gd name="T26" fmla="*/ 84 w 105"/>
              <a:gd name="T27" fmla="*/ 190 h 198"/>
              <a:gd name="T28" fmla="*/ 80 w 105"/>
              <a:gd name="T29" fmla="*/ 198 h 198"/>
              <a:gd name="T30" fmla="*/ 72 w 105"/>
              <a:gd name="T31" fmla="*/ 198 h 198"/>
              <a:gd name="T32" fmla="*/ 67 w 105"/>
              <a:gd name="T33" fmla="*/ 190 h 198"/>
              <a:gd name="T34" fmla="*/ 67 w 105"/>
              <a:gd name="T35" fmla="*/ 181 h 198"/>
              <a:gd name="T36" fmla="*/ 67 w 105"/>
              <a:gd name="T37" fmla="*/ 164 h 198"/>
              <a:gd name="T38" fmla="*/ 67 w 105"/>
              <a:gd name="T39" fmla="*/ 131 h 198"/>
              <a:gd name="T40" fmla="*/ 67 w 105"/>
              <a:gd name="T41" fmla="*/ 84 h 198"/>
              <a:gd name="T42" fmla="*/ 67 w 105"/>
              <a:gd name="T43" fmla="*/ 63 h 198"/>
              <a:gd name="T44" fmla="*/ 67 w 105"/>
              <a:gd name="T45" fmla="*/ 46 h 198"/>
              <a:gd name="T46" fmla="*/ 63 w 105"/>
              <a:gd name="T47" fmla="*/ 38 h 198"/>
              <a:gd name="T48" fmla="*/ 63 w 105"/>
              <a:gd name="T49" fmla="*/ 34 h 198"/>
              <a:gd name="T50" fmla="*/ 55 w 105"/>
              <a:gd name="T51" fmla="*/ 30 h 198"/>
              <a:gd name="T52" fmla="*/ 38 w 105"/>
              <a:gd name="T53" fmla="*/ 34 h 198"/>
              <a:gd name="T54" fmla="*/ 0 w 105"/>
              <a:gd name="T55" fmla="*/ 38 h 198"/>
              <a:gd name="T56" fmla="*/ 8 w 105"/>
              <a:gd name="T57" fmla="*/ 21 h 198"/>
              <a:gd name="T58" fmla="*/ 25 w 105"/>
              <a:gd name="T59" fmla="*/ 17 h 198"/>
              <a:gd name="T60" fmla="*/ 46 w 105"/>
              <a:gd name="T61" fmla="*/ 13 h 198"/>
              <a:gd name="T62" fmla="*/ 59 w 105"/>
              <a:gd name="T63" fmla="*/ 8 h 198"/>
              <a:gd name="T64" fmla="*/ 63 w 105"/>
              <a:gd name="T65" fmla="*/ 4 h 1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98" h="1325">
                <a:moveTo>
                  <a:pt x="16" y="0"/>
                </a:moveTo>
                <a:lnTo>
                  <a:pt x="119" y="52"/>
                </a:lnTo>
                <a:lnTo>
                  <a:pt x="221" y="86"/>
                </a:lnTo>
                <a:lnTo>
                  <a:pt x="298" y="111"/>
                </a:lnTo>
                <a:lnTo>
                  <a:pt x="298" y="127"/>
                </a:lnTo>
                <a:lnTo>
                  <a:pt x="298" y="198"/>
                </a:lnTo>
                <a:lnTo>
                  <a:pt x="298" y="261"/>
                </a:lnTo>
                <a:lnTo>
                  <a:pt x="298" y="395"/>
                </a:lnTo>
                <a:lnTo>
                  <a:pt x="298" y="498"/>
                </a:lnTo>
                <a:lnTo>
                  <a:pt x="298" y="632"/>
                </a:lnTo>
                <a:lnTo>
                  <a:pt x="298" y="758"/>
                </a:lnTo>
                <a:lnTo>
                  <a:pt x="298" y="892"/>
                </a:lnTo>
                <a:lnTo>
                  <a:pt x="265" y="1026"/>
                </a:lnTo>
                <a:lnTo>
                  <a:pt x="265" y="1128"/>
                </a:lnTo>
                <a:lnTo>
                  <a:pt x="225" y="1191"/>
                </a:lnTo>
                <a:lnTo>
                  <a:pt x="192" y="1262"/>
                </a:lnTo>
                <a:lnTo>
                  <a:pt x="192" y="1293"/>
                </a:lnTo>
                <a:lnTo>
                  <a:pt x="160" y="1325"/>
                </a:lnTo>
                <a:lnTo>
                  <a:pt x="128" y="1325"/>
                </a:lnTo>
                <a:lnTo>
                  <a:pt x="95" y="1325"/>
                </a:lnTo>
                <a:lnTo>
                  <a:pt x="55" y="1293"/>
                </a:lnTo>
                <a:lnTo>
                  <a:pt x="55" y="1262"/>
                </a:lnTo>
                <a:lnTo>
                  <a:pt x="55" y="1223"/>
                </a:lnTo>
                <a:lnTo>
                  <a:pt x="55" y="1191"/>
                </a:lnTo>
                <a:lnTo>
                  <a:pt x="55" y="1128"/>
                </a:lnTo>
                <a:lnTo>
                  <a:pt x="55" y="1057"/>
                </a:lnTo>
                <a:lnTo>
                  <a:pt x="55" y="931"/>
                </a:lnTo>
                <a:lnTo>
                  <a:pt x="55" y="797"/>
                </a:lnTo>
                <a:lnTo>
                  <a:pt x="55" y="632"/>
                </a:lnTo>
                <a:lnTo>
                  <a:pt x="55" y="427"/>
                </a:lnTo>
                <a:lnTo>
                  <a:pt x="55" y="332"/>
                </a:lnTo>
                <a:lnTo>
                  <a:pt x="55" y="261"/>
                </a:lnTo>
                <a:lnTo>
                  <a:pt x="55" y="198"/>
                </a:lnTo>
                <a:lnTo>
                  <a:pt x="55" y="127"/>
                </a:lnTo>
                <a:lnTo>
                  <a:pt x="22" y="96"/>
                </a:lnTo>
                <a:lnTo>
                  <a:pt x="22" y="64"/>
                </a:lnTo>
                <a:lnTo>
                  <a:pt x="22" y="33"/>
                </a:lnTo>
                <a:lnTo>
                  <a:pt x="0" y="11"/>
                </a:lnTo>
                <a:lnTo>
                  <a:pt x="16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endParaRPr lang="zh-CN" altLang="en-US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SimSun" panose="02010600030101010101" pitchFamily="2" charset="-122"/>
              <a:sym typeface="+mn-ea"/>
            </a:endParaRPr>
          </a:p>
        </p:txBody>
      </p:sp>
      <p:sp>
        <p:nvSpPr>
          <p:cNvPr id="61" name="Freeform 199"/>
          <p:cNvSpPr/>
          <p:nvPr/>
        </p:nvSpPr>
        <p:spPr bwMode="auto">
          <a:xfrm>
            <a:off x="1390650" y="1863725"/>
            <a:ext cx="606425" cy="219075"/>
          </a:xfrm>
          <a:custGeom>
            <a:avLst/>
            <a:gdLst>
              <a:gd name="T0" fmla="*/ 63 w 118"/>
              <a:gd name="T1" fmla="*/ 262 h 321"/>
              <a:gd name="T2" fmla="*/ 76 w 118"/>
              <a:gd name="T3" fmla="*/ 266 h 321"/>
              <a:gd name="T4" fmla="*/ 76 w 118"/>
              <a:gd name="T5" fmla="*/ 262 h 321"/>
              <a:gd name="T6" fmla="*/ 80 w 118"/>
              <a:gd name="T7" fmla="*/ 253 h 321"/>
              <a:gd name="T8" fmla="*/ 80 w 118"/>
              <a:gd name="T9" fmla="*/ 245 h 321"/>
              <a:gd name="T10" fmla="*/ 84 w 118"/>
              <a:gd name="T11" fmla="*/ 228 h 321"/>
              <a:gd name="T12" fmla="*/ 84 w 118"/>
              <a:gd name="T13" fmla="*/ 211 h 321"/>
              <a:gd name="T14" fmla="*/ 84 w 118"/>
              <a:gd name="T15" fmla="*/ 186 h 321"/>
              <a:gd name="T16" fmla="*/ 84 w 118"/>
              <a:gd name="T17" fmla="*/ 148 h 321"/>
              <a:gd name="T18" fmla="*/ 80 w 118"/>
              <a:gd name="T19" fmla="*/ 97 h 321"/>
              <a:gd name="T20" fmla="*/ 80 w 118"/>
              <a:gd name="T21" fmla="*/ 68 h 321"/>
              <a:gd name="T22" fmla="*/ 80 w 118"/>
              <a:gd name="T23" fmla="*/ 51 h 321"/>
              <a:gd name="T24" fmla="*/ 80 w 118"/>
              <a:gd name="T25" fmla="*/ 38 h 321"/>
              <a:gd name="T26" fmla="*/ 76 w 118"/>
              <a:gd name="T27" fmla="*/ 34 h 321"/>
              <a:gd name="T28" fmla="*/ 71 w 118"/>
              <a:gd name="T29" fmla="*/ 34 h 321"/>
              <a:gd name="T30" fmla="*/ 59 w 118"/>
              <a:gd name="T31" fmla="*/ 34 h 321"/>
              <a:gd name="T32" fmla="*/ 21 w 118"/>
              <a:gd name="T33" fmla="*/ 34 h 321"/>
              <a:gd name="T34" fmla="*/ 0 w 118"/>
              <a:gd name="T35" fmla="*/ 17 h 321"/>
              <a:gd name="T36" fmla="*/ 42 w 118"/>
              <a:gd name="T37" fmla="*/ 13 h 321"/>
              <a:gd name="T38" fmla="*/ 59 w 118"/>
              <a:gd name="T39" fmla="*/ 9 h 321"/>
              <a:gd name="T40" fmla="*/ 67 w 118"/>
              <a:gd name="T41" fmla="*/ 5 h 321"/>
              <a:gd name="T42" fmla="*/ 76 w 118"/>
              <a:gd name="T43" fmla="*/ 0 h 321"/>
              <a:gd name="T44" fmla="*/ 84 w 118"/>
              <a:gd name="T45" fmla="*/ 5 h 321"/>
              <a:gd name="T46" fmla="*/ 101 w 118"/>
              <a:gd name="T47" fmla="*/ 9 h 321"/>
              <a:gd name="T48" fmla="*/ 113 w 118"/>
              <a:gd name="T49" fmla="*/ 17 h 321"/>
              <a:gd name="T50" fmla="*/ 118 w 118"/>
              <a:gd name="T51" fmla="*/ 26 h 321"/>
              <a:gd name="T52" fmla="*/ 113 w 118"/>
              <a:gd name="T53" fmla="*/ 34 h 321"/>
              <a:gd name="T54" fmla="*/ 113 w 118"/>
              <a:gd name="T55" fmla="*/ 38 h 321"/>
              <a:gd name="T56" fmla="*/ 109 w 118"/>
              <a:gd name="T57" fmla="*/ 47 h 321"/>
              <a:gd name="T58" fmla="*/ 109 w 118"/>
              <a:gd name="T59" fmla="*/ 64 h 321"/>
              <a:gd name="T60" fmla="*/ 109 w 118"/>
              <a:gd name="T61" fmla="*/ 85 h 321"/>
              <a:gd name="T62" fmla="*/ 109 w 118"/>
              <a:gd name="T63" fmla="*/ 140 h 321"/>
              <a:gd name="T64" fmla="*/ 109 w 118"/>
              <a:gd name="T65" fmla="*/ 207 h 321"/>
              <a:gd name="T66" fmla="*/ 113 w 118"/>
              <a:gd name="T67" fmla="*/ 237 h 321"/>
              <a:gd name="T68" fmla="*/ 109 w 118"/>
              <a:gd name="T69" fmla="*/ 262 h 321"/>
              <a:gd name="T70" fmla="*/ 109 w 118"/>
              <a:gd name="T71" fmla="*/ 279 h 321"/>
              <a:gd name="T72" fmla="*/ 109 w 118"/>
              <a:gd name="T73" fmla="*/ 291 h 321"/>
              <a:gd name="T74" fmla="*/ 101 w 118"/>
              <a:gd name="T75" fmla="*/ 308 h 321"/>
              <a:gd name="T76" fmla="*/ 92 w 118"/>
              <a:gd name="T77" fmla="*/ 317 h 321"/>
              <a:gd name="T78" fmla="*/ 88 w 118"/>
              <a:gd name="T79" fmla="*/ 321 h 321"/>
              <a:gd name="T80" fmla="*/ 76 w 118"/>
              <a:gd name="T81" fmla="*/ 321 h 321"/>
              <a:gd name="T82" fmla="*/ 71 w 118"/>
              <a:gd name="T83" fmla="*/ 312 h 321"/>
              <a:gd name="T84" fmla="*/ 67 w 118"/>
              <a:gd name="T85" fmla="*/ 300 h 321"/>
              <a:gd name="T86" fmla="*/ 59 w 118"/>
              <a:gd name="T87" fmla="*/ 287 h 321"/>
              <a:gd name="T88" fmla="*/ 42 w 118"/>
              <a:gd name="T89" fmla="*/ 274 h 321"/>
              <a:gd name="T90" fmla="*/ 33 w 118"/>
              <a:gd name="T91" fmla="*/ 262 h 321"/>
              <a:gd name="T92" fmla="*/ 38 w 118"/>
              <a:gd name="T93" fmla="*/ 258 h 321"/>
              <a:gd name="T94" fmla="*/ 46 w 118"/>
              <a:gd name="T95" fmla="*/ 258 h 321"/>
              <a:gd name="T96" fmla="*/ 54 w 118"/>
              <a:gd name="T97" fmla="*/ 262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955" h="345">
                <a:moveTo>
                  <a:pt x="575" y="0"/>
                </a:moveTo>
                <a:lnTo>
                  <a:pt x="615" y="0"/>
                </a:lnTo>
                <a:lnTo>
                  <a:pt x="647" y="0"/>
                </a:lnTo>
                <a:lnTo>
                  <a:pt x="680" y="39"/>
                </a:lnTo>
                <a:lnTo>
                  <a:pt x="745" y="39"/>
                </a:lnTo>
                <a:lnTo>
                  <a:pt x="817" y="71"/>
                </a:lnTo>
                <a:lnTo>
                  <a:pt x="882" y="102"/>
                </a:lnTo>
                <a:lnTo>
                  <a:pt x="915" y="134"/>
                </a:lnTo>
                <a:lnTo>
                  <a:pt x="955" y="173"/>
                </a:lnTo>
                <a:lnTo>
                  <a:pt x="955" y="205"/>
                </a:lnTo>
                <a:lnTo>
                  <a:pt x="955" y="236"/>
                </a:lnTo>
                <a:lnTo>
                  <a:pt x="915" y="268"/>
                </a:lnTo>
                <a:lnTo>
                  <a:pt x="915" y="299"/>
                </a:lnTo>
                <a:lnTo>
                  <a:pt x="914" y="300"/>
                </a:lnTo>
                <a:lnTo>
                  <a:pt x="892" y="311"/>
                </a:lnTo>
                <a:lnTo>
                  <a:pt x="789" y="345"/>
                </a:lnTo>
                <a:lnTo>
                  <a:pt x="686" y="345"/>
                </a:lnTo>
                <a:lnTo>
                  <a:pt x="647" y="345"/>
                </a:lnTo>
                <a:lnTo>
                  <a:pt x="647" y="299"/>
                </a:lnTo>
                <a:lnTo>
                  <a:pt x="615" y="299"/>
                </a:lnTo>
                <a:lnTo>
                  <a:pt x="615" y="268"/>
                </a:lnTo>
                <a:lnTo>
                  <a:pt x="575" y="268"/>
                </a:lnTo>
                <a:lnTo>
                  <a:pt x="542" y="236"/>
                </a:lnTo>
                <a:lnTo>
                  <a:pt x="478" y="268"/>
                </a:lnTo>
                <a:lnTo>
                  <a:pt x="372" y="268"/>
                </a:lnTo>
                <a:lnTo>
                  <a:pt x="170" y="268"/>
                </a:lnTo>
                <a:lnTo>
                  <a:pt x="0" y="299"/>
                </a:lnTo>
                <a:lnTo>
                  <a:pt x="0" y="134"/>
                </a:lnTo>
                <a:lnTo>
                  <a:pt x="170" y="134"/>
                </a:lnTo>
                <a:lnTo>
                  <a:pt x="340" y="102"/>
                </a:lnTo>
                <a:lnTo>
                  <a:pt x="405" y="102"/>
                </a:lnTo>
                <a:lnTo>
                  <a:pt x="478" y="71"/>
                </a:lnTo>
                <a:lnTo>
                  <a:pt x="510" y="71"/>
                </a:lnTo>
                <a:lnTo>
                  <a:pt x="542" y="39"/>
                </a:lnTo>
                <a:lnTo>
                  <a:pt x="575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endParaRPr lang="zh-CN" altLang="en-US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SimSun" panose="02010600030101010101" pitchFamily="2" charset="-122"/>
              <a:sym typeface="+mn-ea"/>
            </a:endParaRPr>
          </a:p>
        </p:txBody>
      </p:sp>
      <p:sp>
        <p:nvSpPr>
          <p:cNvPr id="63" name="Freeform 199"/>
          <p:cNvSpPr/>
          <p:nvPr/>
        </p:nvSpPr>
        <p:spPr bwMode="auto">
          <a:xfrm>
            <a:off x="1630093" y="3105055"/>
            <a:ext cx="283797" cy="315055"/>
          </a:xfrm>
          <a:custGeom>
            <a:avLst/>
            <a:gdLst>
              <a:gd name="T0" fmla="*/ 63 w 118"/>
              <a:gd name="T1" fmla="*/ 262 h 321"/>
              <a:gd name="T2" fmla="*/ 76 w 118"/>
              <a:gd name="T3" fmla="*/ 266 h 321"/>
              <a:gd name="T4" fmla="*/ 76 w 118"/>
              <a:gd name="T5" fmla="*/ 262 h 321"/>
              <a:gd name="T6" fmla="*/ 80 w 118"/>
              <a:gd name="T7" fmla="*/ 253 h 321"/>
              <a:gd name="T8" fmla="*/ 80 w 118"/>
              <a:gd name="T9" fmla="*/ 245 h 321"/>
              <a:gd name="T10" fmla="*/ 84 w 118"/>
              <a:gd name="T11" fmla="*/ 228 h 321"/>
              <a:gd name="T12" fmla="*/ 84 w 118"/>
              <a:gd name="T13" fmla="*/ 211 h 321"/>
              <a:gd name="T14" fmla="*/ 84 w 118"/>
              <a:gd name="T15" fmla="*/ 186 h 321"/>
              <a:gd name="T16" fmla="*/ 84 w 118"/>
              <a:gd name="T17" fmla="*/ 148 h 321"/>
              <a:gd name="T18" fmla="*/ 80 w 118"/>
              <a:gd name="T19" fmla="*/ 97 h 321"/>
              <a:gd name="T20" fmla="*/ 80 w 118"/>
              <a:gd name="T21" fmla="*/ 68 h 321"/>
              <a:gd name="T22" fmla="*/ 80 w 118"/>
              <a:gd name="T23" fmla="*/ 51 h 321"/>
              <a:gd name="T24" fmla="*/ 80 w 118"/>
              <a:gd name="T25" fmla="*/ 38 h 321"/>
              <a:gd name="T26" fmla="*/ 76 w 118"/>
              <a:gd name="T27" fmla="*/ 34 h 321"/>
              <a:gd name="T28" fmla="*/ 71 w 118"/>
              <a:gd name="T29" fmla="*/ 34 h 321"/>
              <a:gd name="T30" fmla="*/ 59 w 118"/>
              <a:gd name="T31" fmla="*/ 34 h 321"/>
              <a:gd name="T32" fmla="*/ 21 w 118"/>
              <a:gd name="T33" fmla="*/ 34 h 321"/>
              <a:gd name="T34" fmla="*/ 0 w 118"/>
              <a:gd name="T35" fmla="*/ 17 h 321"/>
              <a:gd name="T36" fmla="*/ 42 w 118"/>
              <a:gd name="T37" fmla="*/ 13 h 321"/>
              <a:gd name="T38" fmla="*/ 59 w 118"/>
              <a:gd name="T39" fmla="*/ 9 h 321"/>
              <a:gd name="T40" fmla="*/ 67 w 118"/>
              <a:gd name="T41" fmla="*/ 5 h 321"/>
              <a:gd name="T42" fmla="*/ 76 w 118"/>
              <a:gd name="T43" fmla="*/ 0 h 321"/>
              <a:gd name="T44" fmla="*/ 84 w 118"/>
              <a:gd name="T45" fmla="*/ 5 h 321"/>
              <a:gd name="T46" fmla="*/ 101 w 118"/>
              <a:gd name="T47" fmla="*/ 9 h 321"/>
              <a:gd name="T48" fmla="*/ 113 w 118"/>
              <a:gd name="T49" fmla="*/ 17 h 321"/>
              <a:gd name="T50" fmla="*/ 118 w 118"/>
              <a:gd name="T51" fmla="*/ 26 h 321"/>
              <a:gd name="T52" fmla="*/ 113 w 118"/>
              <a:gd name="T53" fmla="*/ 34 h 321"/>
              <a:gd name="T54" fmla="*/ 113 w 118"/>
              <a:gd name="T55" fmla="*/ 38 h 321"/>
              <a:gd name="T56" fmla="*/ 109 w 118"/>
              <a:gd name="T57" fmla="*/ 47 h 321"/>
              <a:gd name="T58" fmla="*/ 109 w 118"/>
              <a:gd name="T59" fmla="*/ 64 h 321"/>
              <a:gd name="T60" fmla="*/ 109 w 118"/>
              <a:gd name="T61" fmla="*/ 85 h 321"/>
              <a:gd name="T62" fmla="*/ 109 w 118"/>
              <a:gd name="T63" fmla="*/ 140 h 321"/>
              <a:gd name="T64" fmla="*/ 109 w 118"/>
              <a:gd name="T65" fmla="*/ 207 h 321"/>
              <a:gd name="T66" fmla="*/ 113 w 118"/>
              <a:gd name="T67" fmla="*/ 237 h 321"/>
              <a:gd name="T68" fmla="*/ 109 w 118"/>
              <a:gd name="T69" fmla="*/ 262 h 321"/>
              <a:gd name="T70" fmla="*/ 109 w 118"/>
              <a:gd name="T71" fmla="*/ 279 h 321"/>
              <a:gd name="T72" fmla="*/ 109 w 118"/>
              <a:gd name="T73" fmla="*/ 291 h 321"/>
              <a:gd name="T74" fmla="*/ 101 w 118"/>
              <a:gd name="T75" fmla="*/ 308 h 321"/>
              <a:gd name="T76" fmla="*/ 92 w 118"/>
              <a:gd name="T77" fmla="*/ 317 h 321"/>
              <a:gd name="T78" fmla="*/ 88 w 118"/>
              <a:gd name="T79" fmla="*/ 321 h 321"/>
              <a:gd name="T80" fmla="*/ 76 w 118"/>
              <a:gd name="T81" fmla="*/ 321 h 321"/>
              <a:gd name="T82" fmla="*/ 71 w 118"/>
              <a:gd name="T83" fmla="*/ 312 h 321"/>
              <a:gd name="T84" fmla="*/ 67 w 118"/>
              <a:gd name="T85" fmla="*/ 300 h 321"/>
              <a:gd name="T86" fmla="*/ 59 w 118"/>
              <a:gd name="T87" fmla="*/ 287 h 321"/>
              <a:gd name="T88" fmla="*/ 42 w 118"/>
              <a:gd name="T89" fmla="*/ 274 h 321"/>
              <a:gd name="T90" fmla="*/ 33 w 118"/>
              <a:gd name="T91" fmla="*/ 262 h 321"/>
              <a:gd name="T92" fmla="*/ 38 w 118"/>
              <a:gd name="T93" fmla="*/ 258 h 321"/>
              <a:gd name="T94" fmla="*/ 46 w 118"/>
              <a:gd name="T95" fmla="*/ 258 h 321"/>
              <a:gd name="T96" fmla="*/ 54 w 118"/>
              <a:gd name="T97" fmla="*/ 262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447" h="496">
                <a:moveTo>
                  <a:pt x="40" y="0"/>
                </a:moveTo>
                <a:lnTo>
                  <a:pt x="73" y="0"/>
                </a:lnTo>
                <a:lnTo>
                  <a:pt x="105" y="0"/>
                </a:lnTo>
                <a:lnTo>
                  <a:pt x="170" y="32"/>
                </a:lnTo>
                <a:lnTo>
                  <a:pt x="243" y="32"/>
                </a:lnTo>
                <a:lnTo>
                  <a:pt x="308" y="63"/>
                </a:lnTo>
                <a:lnTo>
                  <a:pt x="348" y="63"/>
                </a:lnTo>
                <a:lnTo>
                  <a:pt x="348" y="32"/>
                </a:lnTo>
                <a:lnTo>
                  <a:pt x="360" y="32"/>
                </a:lnTo>
                <a:lnTo>
                  <a:pt x="378" y="87"/>
                </a:lnTo>
                <a:lnTo>
                  <a:pt x="395" y="190"/>
                </a:lnTo>
                <a:lnTo>
                  <a:pt x="429" y="293"/>
                </a:lnTo>
                <a:lnTo>
                  <a:pt x="447" y="395"/>
                </a:lnTo>
                <a:lnTo>
                  <a:pt x="447" y="496"/>
                </a:lnTo>
                <a:lnTo>
                  <a:pt x="445" y="496"/>
                </a:lnTo>
                <a:lnTo>
                  <a:pt x="380" y="496"/>
                </a:lnTo>
                <a:lnTo>
                  <a:pt x="348" y="496"/>
                </a:lnTo>
                <a:lnTo>
                  <a:pt x="348" y="465"/>
                </a:lnTo>
                <a:lnTo>
                  <a:pt x="308" y="425"/>
                </a:lnTo>
                <a:lnTo>
                  <a:pt x="308" y="394"/>
                </a:lnTo>
                <a:lnTo>
                  <a:pt x="275" y="331"/>
                </a:lnTo>
                <a:lnTo>
                  <a:pt x="243" y="299"/>
                </a:lnTo>
                <a:lnTo>
                  <a:pt x="210" y="228"/>
                </a:lnTo>
                <a:lnTo>
                  <a:pt x="138" y="165"/>
                </a:lnTo>
                <a:lnTo>
                  <a:pt x="73" y="126"/>
                </a:lnTo>
                <a:lnTo>
                  <a:pt x="40" y="63"/>
                </a:lnTo>
                <a:lnTo>
                  <a:pt x="0" y="32"/>
                </a:lnTo>
                <a:lnTo>
                  <a:pt x="40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endParaRPr lang="zh-CN" altLang="en-US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SimSun" panose="02010600030101010101" pitchFamily="2" charset="-122"/>
              <a:sym typeface="+mn-ea"/>
            </a:endParaRPr>
          </a:p>
        </p:txBody>
      </p:sp>
      <p:sp>
        <p:nvSpPr>
          <p:cNvPr id="68" name="Freeform 199"/>
          <p:cNvSpPr/>
          <p:nvPr/>
        </p:nvSpPr>
        <p:spPr bwMode="auto">
          <a:xfrm>
            <a:off x="1811341" y="2005253"/>
            <a:ext cx="182898" cy="1414857"/>
          </a:xfrm>
          <a:custGeom>
            <a:avLst/>
            <a:gdLst>
              <a:gd name="T0" fmla="*/ 63 w 118"/>
              <a:gd name="T1" fmla="*/ 262 h 321"/>
              <a:gd name="T2" fmla="*/ 76 w 118"/>
              <a:gd name="T3" fmla="*/ 266 h 321"/>
              <a:gd name="T4" fmla="*/ 76 w 118"/>
              <a:gd name="T5" fmla="*/ 262 h 321"/>
              <a:gd name="T6" fmla="*/ 80 w 118"/>
              <a:gd name="T7" fmla="*/ 253 h 321"/>
              <a:gd name="T8" fmla="*/ 80 w 118"/>
              <a:gd name="T9" fmla="*/ 245 h 321"/>
              <a:gd name="T10" fmla="*/ 84 w 118"/>
              <a:gd name="T11" fmla="*/ 228 h 321"/>
              <a:gd name="T12" fmla="*/ 84 w 118"/>
              <a:gd name="T13" fmla="*/ 211 h 321"/>
              <a:gd name="T14" fmla="*/ 84 w 118"/>
              <a:gd name="T15" fmla="*/ 186 h 321"/>
              <a:gd name="T16" fmla="*/ 84 w 118"/>
              <a:gd name="T17" fmla="*/ 148 h 321"/>
              <a:gd name="T18" fmla="*/ 80 w 118"/>
              <a:gd name="T19" fmla="*/ 97 h 321"/>
              <a:gd name="T20" fmla="*/ 80 w 118"/>
              <a:gd name="T21" fmla="*/ 68 h 321"/>
              <a:gd name="T22" fmla="*/ 80 w 118"/>
              <a:gd name="T23" fmla="*/ 51 h 321"/>
              <a:gd name="T24" fmla="*/ 80 w 118"/>
              <a:gd name="T25" fmla="*/ 38 h 321"/>
              <a:gd name="T26" fmla="*/ 76 w 118"/>
              <a:gd name="T27" fmla="*/ 34 h 321"/>
              <a:gd name="T28" fmla="*/ 71 w 118"/>
              <a:gd name="T29" fmla="*/ 34 h 321"/>
              <a:gd name="T30" fmla="*/ 59 w 118"/>
              <a:gd name="T31" fmla="*/ 34 h 321"/>
              <a:gd name="T32" fmla="*/ 21 w 118"/>
              <a:gd name="T33" fmla="*/ 34 h 321"/>
              <a:gd name="T34" fmla="*/ 0 w 118"/>
              <a:gd name="T35" fmla="*/ 17 h 321"/>
              <a:gd name="T36" fmla="*/ 42 w 118"/>
              <a:gd name="T37" fmla="*/ 13 h 321"/>
              <a:gd name="T38" fmla="*/ 59 w 118"/>
              <a:gd name="T39" fmla="*/ 9 h 321"/>
              <a:gd name="T40" fmla="*/ 67 w 118"/>
              <a:gd name="T41" fmla="*/ 5 h 321"/>
              <a:gd name="T42" fmla="*/ 76 w 118"/>
              <a:gd name="T43" fmla="*/ 0 h 321"/>
              <a:gd name="T44" fmla="*/ 84 w 118"/>
              <a:gd name="T45" fmla="*/ 5 h 321"/>
              <a:gd name="T46" fmla="*/ 101 w 118"/>
              <a:gd name="T47" fmla="*/ 9 h 321"/>
              <a:gd name="T48" fmla="*/ 113 w 118"/>
              <a:gd name="T49" fmla="*/ 17 h 321"/>
              <a:gd name="T50" fmla="*/ 118 w 118"/>
              <a:gd name="T51" fmla="*/ 26 h 321"/>
              <a:gd name="T52" fmla="*/ 113 w 118"/>
              <a:gd name="T53" fmla="*/ 34 h 321"/>
              <a:gd name="T54" fmla="*/ 113 w 118"/>
              <a:gd name="T55" fmla="*/ 38 h 321"/>
              <a:gd name="T56" fmla="*/ 109 w 118"/>
              <a:gd name="T57" fmla="*/ 47 h 321"/>
              <a:gd name="T58" fmla="*/ 109 w 118"/>
              <a:gd name="T59" fmla="*/ 64 h 321"/>
              <a:gd name="T60" fmla="*/ 109 w 118"/>
              <a:gd name="T61" fmla="*/ 85 h 321"/>
              <a:gd name="T62" fmla="*/ 109 w 118"/>
              <a:gd name="T63" fmla="*/ 140 h 321"/>
              <a:gd name="T64" fmla="*/ 109 w 118"/>
              <a:gd name="T65" fmla="*/ 207 h 321"/>
              <a:gd name="T66" fmla="*/ 113 w 118"/>
              <a:gd name="T67" fmla="*/ 237 h 321"/>
              <a:gd name="T68" fmla="*/ 109 w 118"/>
              <a:gd name="T69" fmla="*/ 262 h 321"/>
              <a:gd name="T70" fmla="*/ 109 w 118"/>
              <a:gd name="T71" fmla="*/ 279 h 321"/>
              <a:gd name="T72" fmla="*/ 109 w 118"/>
              <a:gd name="T73" fmla="*/ 291 h 321"/>
              <a:gd name="T74" fmla="*/ 101 w 118"/>
              <a:gd name="T75" fmla="*/ 308 h 321"/>
              <a:gd name="T76" fmla="*/ 92 w 118"/>
              <a:gd name="T77" fmla="*/ 317 h 321"/>
              <a:gd name="T78" fmla="*/ 88 w 118"/>
              <a:gd name="T79" fmla="*/ 321 h 321"/>
              <a:gd name="T80" fmla="*/ 76 w 118"/>
              <a:gd name="T81" fmla="*/ 321 h 321"/>
              <a:gd name="T82" fmla="*/ 71 w 118"/>
              <a:gd name="T83" fmla="*/ 312 h 321"/>
              <a:gd name="T84" fmla="*/ 67 w 118"/>
              <a:gd name="T85" fmla="*/ 300 h 321"/>
              <a:gd name="T86" fmla="*/ 59 w 118"/>
              <a:gd name="T87" fmla="*/ 287 h 321"/>
              <a:gd name="T88" fmla="*/ 42 w 118"/>
              <a:gd name="T89" fmla="*/ 274 h 321"/>
              <a:gd name="T90" fmla="*/ 33 w 118"/>
              <a:gd name="T91" fmla="*/ 262 h 321"/>
              <a:gd name="T92" fmla="*/ 38 w 118"/>
              <a:gd name="T93" fmla="*/ 258 h 321"/>
              <a:gd name="T94" fmla="*/ 46 w 118"/>
              <a:gd name="T95" fmla="*/ 258 h 321"/>
              <a:gd name="T96" fmla="*/ 54 w 118"/>
              <a:gd name="T97" fmla="*/ 262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288" h="2228">
                <a:moveTo>
                  <a:pt x="288" y="0"/>
                </a:moveTo>
                <a:lnTo>
                  <a:pt x="256" y="39"/>
                </a:lnTo>
                <a:lnTo>
                  <a:pt x="256" y="70"/>
                </a:lnTo>
                <a:lnTo>
                  <a:pt x="256" y="133"/>
                </a:lnTo>
                <a:lnTo>
                  <a:pt x="256" y="204"/>
                </a:lnTo>
                <a:lnTo>
                  <a:pt x="256" y="267"/>
                </a:lnTo>
                <a:lnTo>
                  <a:pt x="256" y="370"/>
                </a:lnTo>
                <a:lnTo>
                  <a:pt x="256" y="566"/>
                </a:lnTo>
                <a:lnTo>
                  <a:pt x="256" y="803"/>
                </a:lnTo>
                <a:lnTo>
                  <a:pt x="256" y="1063"/>
                </a:lnTo>
                <a:lnTo>
                  <a:pt x="256" y="1330"/>
                </a:lnTo>
                <a:lnTo>
                  <a:pt x="288" y="1464"/>
                </a:lnTo>
                <a:lnTo>
                  <a:pt x="288" y="1567"/>
                </a:lnTo>
                <a:lnTo>
                  <a:pt x="288" y="1661"/>
                </a:lnTo>
                <a:lnTo>
                  <a:pt x="256" y="1763"/>
                </a:lnTo>
                <a:lnTo>
                  <a:pt x="256" y="1826"/>
                </a:lnTo>
                <a:lnTo>
                  <a:pt x="256" y="1897"/>
                </a:lnTo>
                <a:lnTo>
                  <a:pt x="256" y="1960"/>
                </a:lnTo>
                <a:lnTo>
                  <a:pt x="256" y="1992"/>
                </a:lnTo>
                <a:lnTo>
                  <a:pt x="224" y="2063"/>
                </a:lnTo>
                <a:lnTo>
                  <a:pt x="191" y="2126"/>
                </a:lnTo>
                <a:lnTo>
                  <a:pt x="159" y="2157"/>
                </a:lnTo>
                <a:lnTo>
                  <a:pt x="119" y="2197"/>
                </a:lnTo>
                <a:lnTo>
                  <a:pt x="119" y="2228"/>
                </a:lnTo>
                <a:lnTo>
                  <a:pt x="87" y="2228"/>
                </a:lnTo>
                <a:lnTo>
                  <a:pt x="87" y="2127"/>
                </a:lnTo>
                <a:lnTo>
                  <a:pt x="69" y="2025"/>
                </a:lnTo>
                <a:lnTo>
                  <a:pt x="35" y="1922"/>
                </a:lnTo>
                <a:lnTo>
                  <a:pt x="18" y="1819"/>
                </a:lnTo>
                <a:lnTo>
                  <a:pt x="0" y="1763"/>
                </a:lnTo>
                <a:lnTo>
                  <a:pt x="21" y="1763"/>
                </a:lnTo>
                <a:lnTo>
                  <a:pt x="21" y="1693"/>
                </a:lnTo>
                <a:lnTo>
                  <a:pt x="21" y="1661"/>
                </a:lnTo>
                <a:lnTo>
                  <a:pt x="21" y="1630"/>
                </a:lnTo>
                <a:lnTo>
                  <a:pt x="21" y="1567"/>
                </a:lnTo>
                <a:lnTo>
                  <a:pt x="54" y="1496"/>
                </a:lnTo>
                <a:lnTo>
                  <a:pt x="54" y="1433"/>
                </a:lnTo>
                <a:lnTo>
                  <a:pt x="54" y="1362"/>
                </a:lnTo>
                <a:lnTo>
                  <a:pt x="54" y="1267"/>
                </a:lnTo>
                <a:lnTo>
                  <a:pt x="54" y="1165"/>
                </a:lnTo>
                <a:lnTo>
                  <a:pt x="54" y="1063"/>
                </a:lnTo>
                <a:lnTo>
                  <a:pt x="54" y="866"/>
                </a:lnTo>
                <a:lnTo>
                  <a:pt x="54" y="669"/>
                </a:lnTo>
                <a:lnTo>
                  <a:pt x="21" y="464"/>
                </a:lnTo>
                <a:lnTo>
                  <a:pt x="21" y="299"/>
                </a:lnTo>
                <a:lnTo>
                  <a:pt x="21" y="236"/>
                </a:lnTo>
                <a:lnTo>
                  <a:pt x="21" y="173"/>
                </a:lnTo>
                <a:lnTo>
                  <a:pt x="21" y="102"/>
                </a:lnTo>
                <a:lnTo>
                  <a:pt x="21" y="70"/>
                </a:lnTo>
                <a:lnTo>
                  <a:pt x="21" y="45"/>
                </a:lnTo>
                <a:lnTo>
                  <a:pt x="60" y="45"/>
                </a:lnTo>
                <a:lnTo>
                  <a:pt x="163" y="45"/>
                </a:lnTo>
                <a:lnTo>
                  <a:pt x="266" y="11"/>
                </a:lnTo>
                <a:lnTo>
                  <a:pt x="288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endParaRPr lang="zh-CN" altLang="en-US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SimSun" panose="02010600030101010101" pitchFamily="2" charset="-122"/>
              <a:sym typeface="+mn-ea"/>
            </a:endParaRPr>
          </a:p>
        </p:txBody>
      </p:sp>
      <p:sp>
        <p:nvSpPr>
          <p:cNvPr id="85" name="Freeform 208"/>
          <p:cNvSpPr/>
          <p:nvPr/>
        </p:nvSpPr>
        <p:spPr bwMode="auto">
          <a:xfrm>
            <a:off x="466725" y="4730115"/>
            <a:ext cx="671830" cy="944245"/>
          </a:xfrm>
          <a:custGeom>
            <a:avLst/>
            <a:gdLst>
              <a:gd name="T0" fmla="*/ 16 w 134"/>
              <a:gd name="T1" fmla="*/ 191 h 196"/>
              <a:gd name="T2" fmla="*/ 10 w 134"/>
              <a:gd name="T3" fmla="*/ 194 h 196"/>
              <a:gd name="T4" fmla="*/ 5 w 134"/>
              <a:gd name="T5" fmla="*/ 196 h 196"/>
              <a:gd name="T6" fmla="*/ 1 w 134"/>
              <a:gd name="T7" fmla="*/ 196 h 196"/>
              <a:gd name="T8" fmla="*/ 0 w 134"/>
              <a:gd name="T9" fmla="*/ 194 h 196"/>
              <a:gd name="T10" fmla="*/ 0 w 134"/>
              <a:gd name="T11" fmla="*/ 191 h 196"/>
              <a:gd name="T12" fmla="*/ 1 w 134"/>
              <a:gd name="T13" fmla="*/ 186 h 196"/>
              <a:gd name="T14" fmla="*/ 5 w 134"/>
              <a:gd name="T15" fmla="*/ 180 h 196"/>
              <a:gd name="T16" fmla="*/ 11 w 134"/>
              <a:gd name="T17" fmla="*/ 173 h 196"/>
              <a:gd name="T18" fmla="*/ 18 w 134"/>
              <a:gd name="T19" fmla="*/ 164 h 196"/>
              <a:gd name="T20" fmla="*/ 26 w 134"/>
              <a:gd name="T21" fmla="*/ 153 h 196"/>
              <a:gd name="T22" fmla="*/ 35 w 134"/>
              <a:gd name="T23" fmla="*/ 142 h 196"/>
              <a:gd name="T24" fmla="*/ 44 w 134"/>
              <a:gd name="T25" fmla="*/ 128 h 196"/>
              <a:gd name="T26" fmla="*/ 53 w 134"/>
              <a:gd name="T27" fmla="*/ 114 h 196"/>
              <a:gd name="T28" fmla="*/ 63 w 134"/>
              <a:gd name="T29" fmla="*/ 95 h 196"/>
              <a:gd name="T30" fmla="*/ 75 w 134"/>
              <a:gd name="T31" fmla="*/ 73 h 196"/>
              <a:gd name="T32" fmla="*/ 84 w 134"/>
              <a:gd name="T33" fmla="*/ 52 h 196"/>
              <a:gd name="T34" fmla="*/ 91 w 134"/>
              <a:gd name="T35" fmla="*/ 35 h 196"/>
              <a:gd name="T36" fmla="*/ 93 w 134"/>
              <a:gd name="T37" fmla="*/ 27 h 196"/>
              <a:gd name="T38" fmla="*/ 95 w 134"/>
              <a:gd name="T39" fmla="*/ 20 h 196"/>
              <a:gd name="T40" fmla="*/ 95 w 134"/>
              <a:gd name="T41" fmla="*/ 15 h 196"/>
              <a:gd name="T42" fmla="*/ 92 w 134"/>
              <a:gd name="T43" fmla="*/ 11 h 196"/>
              <a:gd name="T44" fmla="*/ 91 w 134"/>
              <a:gd name="T45" fmla="*/ 9 h 196"/>
              <a:gd name="T46" fmla="*/ 92 w 134"/>
              <a:gd name="T47" fmla="*/ 6 h 196"/>
              <a:gd name="T48" fmla="*/ 95 w 134"/>
              <a:gd name="T49" fmla="*/ 2 h 196"/>
              <a:gd name="T50" fmla="*/ 99 w 134"/>
              <a:gd name="T51" fmla="*/ 0 h 196"/>
              <a:gd name="T52" fmla="*/ 102 w 134"/>
              <a:gd name="T53" fmla="*/ 0 h 196"/>
              <a:gd name="T54" fmla="*/ 109 w 134"/>
              <a:gd name="T55" fmla="*/ 1 h 196"/>
              <a:gd name="T56" fmla="*/ 116 w 134"/>
              <a:gd name="T57" fmla="*/ 4 h 196"/>
              <a:gd name="T58" fmla="*/ 123 w 134"/>
              <a:gd name="T59" fmla="*/ 9 h 196"/>
              <a:gd name="T60" fmla="*/ 129 w 134"/>
              <a:gd name="T61" fmla="*/ 14 h 196"/>
              <a:gd name="T62" fmla="*/ 132 w 134"/>
              <a:gd name="T63" fmla="*/ 18 h 196"/>
              <a:gd name="T64" fmla="*/ 134 w 134"/>
              <a:gd name="T65" fmla="*/ 22 h 196"/>
              <a:gd name="T66" fmla="*/ 134 w 134"/>
              <a:gd name="T67" fmla="*/ 24 h 196"/>
              <a:gd name="T68" fmla="*/ 132 w 134"/>
              <a:gd name="T69" fmla="*/ 28 h 196"/>
              <a:gd name="T70" fmla="*/ 130 w 134"/>
              <a:gd name="T71" fmla="*/ 32 h 196"/>
              <a:gd name="T72" fmla="*/ 127 w 134"/>
              <a:gd name="T73" fmla="*/ 38 h 196"/>
              <a:gd name="T74" fmla="*/ 123 w 134"/>
              <a:gd name="T75" fmla="*/ 45 h 196"/>
              <a:gd name="T76" fmla="*/ 118 w 134"/>
              <a:gd name="T77" fmla="*/ 53 h 196"/>
              <a:gd name="T78" fmla="*/ 113 w 134"/>
              <a:gd name="T79" fmla="*/ 64 h 196"/>
              <a:gd name="T80" fmla="*/ 106 w 134"/>
              <a:gd name="T81" fmla="*/ 74 h 196"/>
              <a:gd name="T82" fmla="*/ 95 w 134"/>
              <a:gd name="T83" fmla="*/ 98 h 196"/>
              <a:gd name="T84" fmla="*/ 82 w 134"/>
              <a:gd name="T85" fmla="*/ 117 h 196"/>
              <a:gd name="T86" fmla="*/ 71 w 134"/>
              <a:gd name="T87" fmla="*/ 134 h 196"/>
              <a:gd name="T88" fmla="*/ 61 w 134"/>
              <a:gd name="T89" fmla="*/ 149 h 196"/>
              <a:gd name="T90" fmla="*/ 50 w 134"/>
              <a:gd name="T91" fmla="*/ 160 h 196"/>
              <a:gd name="T92" fmla="*/ 40 w 134"/>
              <a:gd name="T93" fmla="*/ 172 h 196"/>
              <a:gd name="T94" fmla="*/ 31 w 134"/>
              <a:gd name="T95" fmla="*/ 180 h 196"/>
              <a:gd name="T96" fmla="*/ 22 w 134"/>
              <a:gd name="T97" fmla="*/ 187 h 1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34" h="196">
                <a:moveTo>
                  <a:pt x="22" y="187"/>
                </a:moveTo>
                <a:lnTo>
                  <a:pt x="16" y="191"/>
                </a:lnTo>
                <a:lnTo>
                  <a:pt x="13" y="193"/>
                </a:lnTo>
                <a:lnTo>
                  <a:pt x="10" y="194"/>
                </a:lnTo>
                <a:lnTo>
                  <a:pt x="7" y="195"/>
                </a:lnTo>
                <a:lnTo>
                  <a:pt x="5" y="196"/>
                </a:lnTo>
                <a:lnTo>
                  <a:pt x="2" y="196"/>
                </a:lnTo>
                <a:lnTo>
                  <a:pt x="1" y="196"/>
                </a:lnTo>
                <a:lnTo>
                  <a:pt x="0" y="195"/>
                </a:lnTo>
                <a:lnTo>
                  <a:pt x="0" y="194"/>
                </a:lnTo>
                <a:lnTo>
                  <a:pt x="0" y="193"/>
                </a:lnTo>
                <a:lnTo>
                  <a:pt x="0" y="191"/>
                </a:lnTo>
                <a:lnTo>
                  <a:pt x="0" y="188"/>
                </a:lnTo>
                <a:lnTo>
                  <a:pt x="1" y="186"/>
                </a:lnTo>
                <a:lnTo>
                  <a:pt x="3" y="184"/>
                </a:lnTo>
                <a:lnTo>
                  <a:pt x="5" y="180"/>
                </a:lnTo>
                <a:lnTo>
                  <a:pt x="7" y="177"/>
                </a:lnTo>
                <a:lnTo>
                  <a:pt x="11" y="173"/>
                </a:lnTo>
                <a:lnTo>
                  <a:pt x="14" y="169"/>
                </a:lnTo>
                <a:lnTo>
                  <a:pt x="18" y="164"/>
                </a:lnTo>
                <a:lnTo>
                  <a:pt x="22" y="159"/>
                </a:lnTo>
                <a:lnTo>
                  <a:pt x="26" y="153"/>
                </a:lnTo>
                <a:lnTo>
                  <a:pt x="30" y="148"/>
                </a:lnTo>
                <a:lnTo>
                  <a:pt x="35" y="142"/>
                </a:lnTo>
                <a:lnTo>
                  <a:pt x="40" y="135"/>
                </a:lnTo>
                <a:lnTo>
                  <a:pt x="44" y="128"/>
                </a:lnTo>
                <a:lnTo>
                  <a:pt x="49" y="121"/>
                </a:lnTo>
                <a:lnTo>
                  <a:pt x="53" y="114"/>
                </a:lnTo>
                <a:lnTo>
                  <a:pt x="57" y="108"/>
                </a:lnTo>
                <a:lnTo>
                  <a:pt x="63" y="95"/>
                </a:lnTo>
                <a:lnTo>
                  <a:pt x="70" y="85"/>
                </a:lnTo>
                <a:lnTo>
                  <a:pt x="75" y="73"/>
                </a:lnTo>
                <a:lnTo>
                  <a:pt x="80" y="63"/>
                </a:lnTo>
                <a:lnTo>
                  <a:pt x="84" y="52"/>
                </a:lnTo>
                <a:lnTo>
                  <a:pt x="89" y="40"/>
                </a:lnTo>
                <a:lnTo>
                  <a:pt x="91" y="35"/>
                </a:lnTo>
                <a:lnTo>
                  <a:pt x="92" y="30"/>
                </a:lnTo>
                <a:lnTo>
                  <a:pt x="93" y="27"/>
                </a:lnTo>
                <a:lnTo>
                  <a:pt x="95" y="23"/>
                </a:lnTo>
                <a:lnTo>
                  <a:pt x="95" y="20"/>
                </a:lnTo>
                <a:lnTo>
                  <a:pt x="95" y="17"/>
                </a:lnTo>
                <a:lnTo>
                  <a:pt x="95" y="15"/>
                </a:lnTo>
                <a:lnTo>
                  <a:pt x="93" y="14"/>
                </a:lnTo>
                <a:lnTo>
                  <a:pt x="92" y="11"/>
                </a:lnTo>
                <a:lnTo>
                  <a:pt x="91" y="10"/>
                </a:lnTo>
                <a:lnTo>
                  <a:pt x="91" y="9"/>
                </a:lnTo>
                <a:lnTo>
                  <a:pt x="92" y="8"/>
                </a:lnTo>
                <a:lnTo>
                  <a:pt x="92" y="6"/>
                </a:lnTo>
                <a:lnTo>
                  <a:pt x="93" y="4"/>
                </a:lnTo>
                <a:lnTo>
                  <a:pt x="95" y="2"/>
                </a:lnTo>
                <a:lnTo>
                  <a:pt x="96" y="1"/>
                </a:lnTo>
                <a:lnTo>
                  <a:pt x="99" y="0"/>
                </a:lnTo>
                <a:lnTo>
                  <a:pt x="100" y="0"/>
                </a:lnTo>
                <a:lnTo>
                  <a:pt x="102" y="0"/>
                </a:lnTo>
                <a:lnTo>
                  <a:pt x="105" y="0"/>
                </a:lnTo>
                <a:lnTo>
                  <a:pt x="109" y="1"/>
                </a:lnTo>
                <a:lnTo>
                  <a:pt x="112" y="2"/>
                </a:lnTo>
                <a:lnTo>
                  <a:pt x="116" y="4"/>
                </a:lnTo>
                <a:lnTo>
                  <a:pt x="119" y="7"/>
                </a:lnTo>
                <a:lnTo>
                  <a:pt x="123" y="9"/>
                </a:lnTo>
                <a:lnTo>
                  <a:pt x="126" y="11"/>
                </a:lnTo>
                <a:lnTo>
                  <a:pt x="129" y="14"/>
                </a:lnTo>
                <a:lnTo>
                  <a:pt x="130" y="16"/>
                </a:lnTo>
                <a:lnTo>
                  <a:pt x="132" y="18"/>
                </a:lnTo>
                <a:lnTo>
                  <a:pt x="134" y="20"/>
                </a:lnTo>
                <a:lnTo>
                  <a:pt x="134" y="22"/>
                </a:lnTo>
                <a:lnTo>
                  <a:pt x="134" y="23"/>
                </a:lnTo>
                <a:lnTo>
                  <a:pt x="134" y="24"/>
                </a:lnTo>
                <a:lnTo>
                  <a:pt x="134" y="25"/>
                </a:lnTo>
                <a:lnTo>
                  <a:pt x="132" y="28"/>
                </a:lnTo>
                <a:lnTo>
                  <a:pt x="131" y="30"/>
                </a:lnTo>
                <a:lnTo>
                  <a:pt x="130" y="32"/>
                </a:lnTo>
                <a:lnTo>
                  <a:pt x="129" y="35"/>
                </a:lnTo>
                <a:lnTo>
                  <a:pt x="127" y="38"/>
                </a:lnTo>
                <a:lnTo>
                  <a:pt x="126" y="42"/>
                </a:lnTo>
                <a:lnTo>
                  <a:pt x="123" y="45"/>
                </a:lnTo>
                <a:lnTo>
                  <a:pt x="121" y="50"/>
                </a:lnTo>
                <a:lnTo>
                  <a:pt x="118" y="53"/>
                </a:lnTo>
                <a:lnTo>
                  <a:pt x="116" y="58"/>
                </a:lnTo>
                <a:lnTo>
                  <a:pt x="113" y="64"/>
                </a:lnTo>
                <a:lnTo>
                  <a:pt x="110" y="68"/>
                </a:lnTo>
                <a:lnTo>
                  <a:pt x="106" y="74"/>
                </a:lnTo>
                <a:lnTo>
                  <a:pt x="100" y="86"/>
                </a:lnTo>
                <a:lnTo>
                  <a:pt x="95" y="98"/>
                </a:lnTo>
                <a:lnTo>
                  <a:pt x="88" y="107"/>
                </a:lnTo>
                <a:lnTo>
                  <a:pt x="82" y="117"/>
                </a:lnTo>
                <a:lnTo>
                  <a:pt x="76" y="125"/>
                </a:lnTo>
                <a:lnTo>
                  <a:pt x="71" y="134"/>
                </a:lnTo>
                <a:lnTo>
                  <a:pt x="66" y="142"/>
                </a:lnTo>
                <a:lnTo>
                  <a:pt x="61" y="149"/>
                </a:lnTo>
                <a:lnTo>
                  <a:pt x="56" y="155"/>
                </a:lnTo>
                <a:lnTo>
                  <a:pt x="50" y="160"/>
                </a:lnTo>
                <a:lnTo>
                  <a:pt x="45" y="166"/>
                </a:lnTo>
                <a:lnTo>
                  <a:pt x="40" y="172"/>
                </a:lnTo>
                <a:lnTo>
                  <a:pt x="35" y="177"/>
                </a:lnTo>
                <a:lnTo>
                  <a:pt x="31" y="180"/>
                </a:lnTo>
                <a:lnTo>
                  <a:pt x="26" y="185"/>
                </a:lnTo>
                <a:lnTo>
                  <a:pt x="22" y="187"/>
                </a:lnTo>
                <a:lnTo>
                  <a:pt x="22" y="187"/>
                </a:lnTo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endParaRPr lang="zh-CN" altLang="en-US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SimSun" panose="02010600030101010101" pitchFamily="2" charset="-122"/>
              <a:sym typeface="+mn-ea"/>
            </a:endParaRPr>
          </a:p>
        </p:txBody>
      </p:sp>
      <p:sp>
        <p:nvSpPr>
          <p:cNvPr id="86" name="Freeform 209"/>
          <p:cNvSpPr/>
          <p:nvPr/>
        </p:nvSpPr>
        <p:spPr bwMode="auto">
          <a:xfrm>
            <a:off x="1390650" y="4658995"/>
            <a:ext cx="205740" cy="1686560"/>
          </a:xfrm>
          <a:custGeom>
            <a:avLst/>
            <a:gdLst>
              <a:gd name="T0" fmla="*/ 7 w 41"/>
              <a:gd name="T1" fmla="*/ 39 h 350"/>
              <a:gd name="T2" fmla="*/ 7 w 41"/>
              <a:gd name="T3" fmla="*/ 30 h 350"/>
              <a:gd name="T4" fmla="*/ 6 w 41"/>
              <a:gd name="T5" fmla="*/ 23 h 350"/>
              <a:gd name="T6" fmla="*/ 5 w 41"/>
              <a:gd name="T7" fmla="*/ 18 h 350"/>
              <a:gd name="T8" fmla="*/ 2 w 41"/>
              <a:gd name="T9" fmla="*/ 16 h 350"/>
              <a:gd name="T10" fmla="*/ 0 w 41"/>
              <a:gd name="T11" fmla="*/ 14 h 350"/>
              <a:gd name="T12" fmla="*/ 0 w 41"/>
              <a:gd name="T13" fmla="*/ 9 h 350"/>
              <a:gd name="T14" fmla="*/ 2 w 41"/>
              <a:gd name="T15" fmla="*/ 2 h 350"/>
              <a:gd name="T16" fmla="*/ 5 w 41"/>
              <a:gd name="T17" fmla="*/ 1 h 350"/>
              <a:gd name="T18" fmla="*/ 9 w 41"/>
              <a:gd name="T19" fmla="*/ 0 h 350"/>
              <a:gd name="T20" fmla="*/ 14 w 41"/>
              <a:gd name="T21" fmla="*/ 1 h 350"/>
              <a:gd name="T22" fmla="*/ 24 w 41"/>
              <a:gd name="T23" fmla="*/ 6 h 350"/>
              <a:gd name="T24" fmla="*/ 33 w 41"/>
              <a:gd name="T25" fmla="*/ 9 h 350"/>
              <a:gd name="T26" fmla="*/ 39 w 41"/>
              <a:gd name="T27" fmla="*/ 14 h 350"/>
              <a:gd name="T28" fmla="*/ 41 w 41"/>
              <a:gd name="T29" fmla="*/ 18 h 350"/>
              <a:gd name="T30" fmla="*/ 41 w 41"/>
              <a:gd name="T31" fmla="*/ 24 h 350"/>
              <a:gd name="T32" fmla="*/ 40 w 41"/>
              <a:gd name="T33" fmla="*/ 29 h 350"/>
              <a:gd name="T34" fmla="*/ 39 w 41"/>
              <a:gd name="T35" fmla="*/ 34 h 350"/>
              <a:gd name="T36" fmla="*/ 37 w 41"/>
              <a:gd name="T37" fmla="*/ 41 h 350"/>
              <a:gd name="T38" fmla="*/ 36 w 41"/>
              <a:gd name="T39" fmla="*/ 50 h 350"/>
              <a:gd name="T40" fmla="*/ 35 w 41"/>
              <a:gd name="T41" fmla="*/ 63 h 350"/>
              <a:gd name="T42" fmla="*/ 35 w 41"/>
              <a:gd name="T43" fmla="*/ 70 h 350"/>
              <a:gd name="T44" fmla="*/ 33 w 41"/>
              <a:gd name="T45" fmla="*/ 80 h 350"/>
              <a:gd name="T46" fmla="*/ 33 w 41"/>
              <a:gd name="T47" fmla="*/ 93 h 350"/>
              <a:gd name="T48" fmla="*/ 33 w 41"/>
              <a:gd name="T49" fmla="*/ 109 h 350"/>
              <a:gd name="T50" fmla="*/ 33 w 41"/>
              <a:gd name="T51" fmla="*/ 127 h 350"/>
              <a:gd name="T52" fmla="*/ 33 w 41"/>
              <a:gd name="T53" fmla="*/ 148 h 350"/>
              <a:gd name="T54" fmla="*/ 33 w 41"/>
              <a:gd name="T55" fmla="*/ 171 h 350"/>
              <a:gd name="T56" fmla="*/ 33 w 41"/>
              <a:gd name="T57" fmla="*/ 196 h 350"/>
              <a:gd name="T58" fmla="*/ 33 w 41"/>
              <a:gd name="T59" fmla="*/ 223 h 350"/>
              <a:gd name="T60" fmla="*/ 33 w 41"/>
              <a:gd name="T61" fmla="*/ 247 h 350"/>
              <a:gd name="T62" fmla="*/ 32 w 41"/>
              <a:gd name="T63" fmla="*/ 267 h 350"/>
              <a:gd name="T64" fmla="*/ 32 w 41"/>
              <a:gd name="T65" fmla="*/ 285 h 350"/>
              <a:gd name="T66" fmla="*/ 32 w 41"/>
              <a:gd name="T67" fmla="*/ 300 h 350"/>
              <a:gd name="T68" fmla="*/ 31 w 41"/>
              <a:gd name="T69" fmla="*/ 313 h 350"/>
              <a:gd name="T70" fmla="*/ 31 w 41"/>
              <a:gd name="T71" fmla="*/ 322 h 350"/>
              <a:gd name="T72" fmla="*/ 31 w 41"/>
              <a:gd name="T73" fmla="*/ 329 h 350"/>
              <a:gd name="T74" fmla="*/ 28 w 41"/>
              <a:gd name="T75" fmla="*/ 338 h 350"/>
              <a:gd name="T76" fmla="*/ 26 w 41"/>
              <a:gd name="T77" fmla="*/ 345 h 350"/>
              <a:gd name="T78" fmla="*/ 23 w 41"/>
              <a:gd name="T79" fmla="*/ 349 h 350"/>
              <a:gd name="T80" fmla="*/ 20 w 41"/>
              <a:gd name="T81" fmla="*/ 350 h 350"/>
              <a:gd name="T82" fmla="*/ 17 w 41"/>
              <a:gd name="T83" fmla="*/ 349 h 350"/>
              <a:gd name="T84" fmla="*/ 13 w 41"/>
              <a:gd name="T85" fmla="*/ 344 h 350"/>
              <a:gd name="T86" fmla="*/ 10 w 41"/>
              <a:gd name="T87" fmla="*/ 340 h 350"/>
              <a:gd name="T88" fmla="*/ 7 w 41"/>
              <a:gd name="T89" fmla="*/ 332 h 350"/>
              <a:gd name="T90" fmla="*/ 6 w 41"/>
              <a:gd name="T91" fmla="*/ 325 h 350"/>
              <a:gd name="T92" fmla="*/ 5 w 41"/>
              <a:gd name="T93" fmla="*/ 318 h 350"/>
              <a:gd name="T94" fmla="*/ 4 w 41"/>
              <a:gd name="T95" fmla="*/ 313 h 350"/>
              <a:gd name="T96" fmla="*/ 4 w 41"/>
              <a:gd name="T97" fmla="*/ 307 h 350"/>
              <a:gd name="T98" fmla="*/ 4 w 41"/>
              <a:gd name="T99" fmla="*/ 300 h 350"/>
              <a:gd name="T100" fmla="*/ 5 w 41"/>
              <a:gd name="T101" fmla="*/ 290 h 350"/>
              <a:gd name="T102" fmla="*/ 6 w 41"/>
              <a:gd name="T103" fmla="*/ 276 h 350"/>
              <a:gd name="T104" fmla="*/ 7 w 41"/>
              <a:gd name="T105" fmla="*/ 258 h 350"/>
              <a:gd name="T106" fmla="*/ 7 w 41"/>
              <a:gd name="T107" fmla="*/ 238 h 350"/>
              <a:gd name="T108" fmla="*/ 9 w 41"/>
              <a:gd name="T109" fmla="*/ 216 h 350"/>
              <a:gd name="T110" fmla="*/ 10 w 41"/>
              <a:gd name="T111" fmla="*/ 191 h 350"/>
              <a:gd name="T112" fmla="*/ 11 w 41"/>
              <a:gd name="T113" fmla="*/ 163 h 350"/>
              <a:gd name="T114" fmla="*/ 11 w 41"/>
              <a:gd name="T115" fmla="*/ 138 h 350"/>
              <a:gd name="T116" fmla="*/ 11 w 41"/>
              <a:gd name="T117" fmla="*/ 119 h 350"/>
              <a:gd name="T118" fmla="*/ 11 w 41"/>
              <a:gd name="T119" fmla="*/ 102 h 350"/>
              <a:gd name="T120" fmla="*/ 10 w 41"/>
              <a:gd name="T121" fmla="*/ 82 h 350"/>
              <a:gd name="T122" fmla="*/ 9 w 41"/>
              <a:gd name="T123" fmla="*/ 58 h 350"/>
              <a:gd name="T124" fmla="*/ 7 w 41"/>
              <a:gd name="T125" fmla="*/ 45 h 3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41" h="350">
                <a:moveTo>
                  <a:pt x="7" y="45"/>
                </a:moveTo>
                <a:lnTo>
                  <a:pt x="7" y="39"/>
                </a:lnTo>
                <a:lnTo>
                  <a:pt x="7" y="35"/>
                </a:lnTo>
                <a:lnTo>
                  <a:pt x="7" y="30"/>
                </a:lnTo>
                <a:lnTo>
                  <a:pt x="6" y="27"/>
                </a:lnTo>
                <a:lnTo>
                  <a:pt x="6" y="23"/>
                </a:lnTo>
                <a:lnTo>
                  <a:pt x="5" y="20"/>
                </a:lnTo>
                <a:lnTo>
                  <a:pt x="5" y="18"/>
                </a:lnTo>
                <a:lnTo>
                  <a:pt x="4" y="16"/>
                </a:lnTo>
                <a:lnTo>
                  <a:pt x="2" y="16"/>
                </a:lnTo>
                <a:lnTo>
                  <a:pt x="1" y="15"/>
                </a:lnTo>
                <a:lnTo>
                  <a:pt x="0" y="14"/>
                </a:lnTo>
                <a:lnTo>
                  <a:pt x="0" y="13"/>
                </a:lnTo>
                <a:lnTo>
                  <a:pt x="0" y="9"/>
                </a:lnTo>
                <a:lnTo>
                  <a:pt x="1" y="6"/>
                </a:lnTo>
                <a:lnTo>
                  <a:pt x="2" y="2"/>
                </a:lnTo>
                <a:lnTo>
                  <a:pt x="4" y="2"/>
                </a:lnTo>
                <a:lnTo>
                  <a:pt x="5" y="1"/>
                </a:lnTo>
                <a:lnTo>
                  <a:pt x="6" y="1"/>
                </a:lnTo>
                <a:lnTo>
                  <a:pt x="9" y="0"/>
                </a:lnTo>
                <a:lnTo>
                  <a:pt x="11" y="1"/>
                </a:lnTo>
                <a:lnTo>
                  <a:pt x="14" y="1"/>
                </a:lnTo>
                <a:lnTo>
                  <a:pt x="19" y="3"/>
                </a:lnTo>
                <a:lnTo>
                  <a:pt x="24" y="6"/>
                </a:lnTo>
                <a:lnTo>
                  <a:pt x="30" y="7"/>
                </a:lnTo>
                <a:lnTo>
                  <a:pt x="33" y="9"/>
                </a:lnTo>
                <a:lnTo>
                  <a:pt x="36" y="11"/>
                </a:lnTo>
                <a:lnTo>
                  <a:pt x="39" y="14"/>
                </a:lnTo>
                <a:lnTo>
                  <a:pt x="40" y="16"/>
                </a:lnTo>
                <a:lnTo>
                  <a:pt x="41" y="18"/>
                </a:lnTo>
                <a:lnTo>
                  <a:pt x="41" y="22"/>
                </a:lnTo>
                <a:lnTo>
                  <a:pt x="41" y="24"/>
                </a:lnTo>
                <a:lnTo>
                  <a:pt x="40" y="27"/>
                </a:lnTo>
                <a:lnTo>
                  <a:pt x="40" y="29"/>
                </a:lnTo>
                <a:lnTo>
                  <a:pt x="39" y="31"/>
                </a:lnTo>
                <a:lnTo>
                  <a:pt x="39" y="34"/>
                </a:lnTo>
                <a:lnTo>
                  <a:pt x="37" y="37"/>
                </a:lnTo>
                <a:lnTo>
                  <a:pt x="37" y="41"/>
                </a:lnTo>
                <a:lnTo>
                  <a:pt x="36" y="45"/>
                </a:lnTo>
                <a:lnTo>
                  <a:pt x="36" y="50"/>
                </a:lnTo>
                <a:lnTo>
                  <a:pt x="35" y="56"/>
                </a:lnTo>
                <a:lnTo>
                  <a:pt x="35" y="63"/>
                </a:lnTo>
                <a:lnTo>
                  <a:pt x="35" y="66"/>
                </a:lnTo>
                <a:lnTo>
                  <a:pt x="35" y="70"/>
                </a:lnTo>
                <a:lnTo>
                  <a:pt x="33" y="74"/>
                </a:lnTo>
                <a:lnTo>
                  <a:pt x="33" y="80"/>
                </a:lnTo>
                <a:lnTo>
                  <a:pt x="33" y="86"/>
                </a:lnTo>
                <a:lnTo>
                  <a:pt x="33" y="93"/>
                </a:lnTo>
                <a:lnTo>
                  <a:pt x="33" y="101"/>
                </a:lnTo>
                <a:lnTo>
                  <a:pt x="33" y="109"/>
                </a:lnTo>
                <a:lnTo>
                  <a:pt x="33" y="117"/>
                </a:lnTo>
                <a:lnTo>
                  <a:pt x="33" y="127"/>
                </a:lnTo>
                <a:lnTo>
                  <a:pt x="33" y="137"/>
                </a:lnTo>
                <a:lnTo>
                  <a:pt x="33" y="148"/>
                </a:lnTo>
                <a:lnTo>
                  <a:pt x="33" y="159"/>
                </a:lnTo>
                <a:lnTo>
                  <a:pt x="33" y="171"/>
                </a:lnTo>
                <a:lnTo>
                  <a:pt x="33" y="184"/>
                </a:lnTo>
                <a:lnTo>
                  <a:pt x="33" y="196"/>
                </a:lnTo>
                <a:lnTo>
                  <a:pt x="33" y="210"/>
                </a:lnTo>
                <a:lnTo>
                  <a:pt x="33" y="223"/>
                </a:lnTo>
                <a:lnTo>
                  <a:pt x="33" y="235"/>
                </a:lnTo>
                <a:lnTo>
                  <a:pt x="33" y="247"/>
                </a:lnTo>
                <a:lnTo>
                  <a:pt x="33" y="257"/>
                </a:lnTo>
                <a:lnTo>
                  <a:pt x="32" y="267"/>
                </a:lnTo>
                <a:lnTo>
                  <a:pt x="32" y="277"/>
                </a:lnTo>
                <a:lnTo>
                  <a:pt x="32" y="285"/>
                </a:lnTo>
                <a:lnTo>
                  <a:pt x="32" y="293"/>
                </a:lnTo>
                <a:lnTo>
                  <a:pt x="32" y="300"/>
                </a:lnTo>
                <a:lnTo>
                  <a:pt x="32" y="307"/>
                </a:lnTo>
                <a:lnTo>
                  <a:pt x="31" y="313"/>
                </a:lnTo>
                <a:lnTo>
                  <a:pt x="31" y="318"/>
                </a:lnTo>
                <a:lnTo>
                  <a:pt x="31" y="322"/>
                </a:lnTo>
                <a:lnTo>
                  <a:pt x="31" y="326"/>
                </a:lnTo>
                <a:lnTo>
                  <a:pt x="31" y="329"/>
                </a:lnTo>
                <a:lnTo>
                  <a:pt x="30" y="334"/>
                </a:lnTo>
                <a:lnTo>
                  <a:pt x="28" y="338"/>
                </a:lnTo>
                <a:lnTo>
                  <a:pt x="27" y="342"/>
                </a:lnTo>
                <a:lnTo>
                  <a:pt x="26" y="345"/>
                </a:lnTo>
                <a:lnTo>
                  <a:pt x="24" y="348"/>
                </a:lnTo>
                <a:lnTo>
                  <a:pt x="23" y="349"/>
                </a:lnTo>
                <a:lnTo>
                  <a:pt x="22" y="350"/>
                </a:lnTo>
                <a:lnTo>
                  <a:pt x="20" y="350"/>
                </a:lnTo>
                <a:lnTo>
                  <a:pt x="18" y="350"/>
                </a:lnTo>
                <a:lnTo>
                  <a:pt x="17" y="349"/>
                </a:lnTo>
                <a:lnTo>
                  <a:pt x="15" y="347"/>
                </a:lnTo>
                <a:lnTo>
                  <a:pt x="13" y="344"/>
                </a:lnTo>
                <a:lnTo>
                  <a:pt x="11" y="342"/>
                </a:lnTo>
                <a:lnTo>
                  <a:pt x="10" y="340"/>
                </a:lnTo>
                <a:lnTo>
                  <a:pt x="9" y="336"/>
                </a:lnTo>
                <a:lnTo>
                  <a:pt x="7" y="332"/>
                </a:lnTo>
                <a:lnTo>
                  <a:pt x="6" y="328"/>
                </a:lnTo>
                <a:lnTo>
                  <a:pt x="6" y="325"/>
                </a:lnTo>
                <a:lnTo>
                  <a:pt x="5" y="321"/>
                </a:lnTo>
                <a:lnTo>
                  <a:pt x="5" y="318"/>
                </a:lnTo>
                <a:lnTo>
                  <a:pt x="4" y="315"/>
                </a:lnTo>
                <a:lnTo>
                  <a:pt x="4" y="313"/>
                </a:lnTo>
                <a:lnTo>
                  <a:pt x="4" y="308"/>
                </a:lnTo>
                <a:lnTo>
                  <a:pt x="4" y="307"/>
                </a:lnTo>
                <a:lnTo>
                  <a:pt x="4" y="304"/>
                </a:lnTo>
                <a:lnTo>
                  <a:pt x="4" y="300"/>
                </a:lnTo>
                <a:lnTo>
                  <a:pt x="5" y="295"/>
                </a:lnTo>
                <a:lnTo>
                  <a:pt x="5" y="290"/>
                </a:lnTo>
                <a:lnTo>
                  <a:pt x="5" y="284"/>
                </a:lnTo>
                <a:lnTo>
                  <a:pt x="6" y="276"/>
                </a:lnTo>
                <a:lnTo>
                  <a:pt x="6" y="267"/>
                </a:lnTo>
                <a:lnTo>
                  <a:pt x="7" y="258"/>
                </a:lnTo>
                <a:lnTo>
                  <a:pt x="7" y="249"/>
                </a:lnTo>
                <a:lnTo>
                  <a:pt x="7" y="238"/>
                </a:lnTo>
                <a:lnTo>
                  <a:pt x="9" y="228"/>
                </a:lnTo>
                <a:lnTo>
                  <a:pt x="9" y="216"/>
                </a:lnTo>
                <a:lnTo>
                  <a:pt x="10" y="203"/>
                </a:lnTo>
                <a:lnTo>
                  <a:pt x="10" y="191"/>
                </a:lnTo>
                <a:lnTo>
                  <a:pt x="11" y="177"/>
                </a:lnTo>
                <a:lnTo>
                  <a:pt x="11" y="163"/>
                </a:lnTo>
                <a:lnTo>
                  <a:pt x="11" y="150"/>
                </a:lnTo>
                <a:lnTo>
                  <a:pt x="11" y="138"/>
                </a:lnTo>
                <a:lnTo>
                  <a:pt x="11" y="128"/>
                </a:lnTo>
                <a:lnTo>
                  <a:pt x="11" y="119"/>
                </a:lnTo>
                <a:lnTo>
                  <a:pt x="11" y="109"/>
                </a:lnTo>
                <a:lnTo>
                  <a:pt x="11" y="102"/>
                </a:lnTo>
                <a:lnTo>
                  <a:pt x="11" y="95"/>
                </a:lnTo>
                <a:lnTo>
                  <a:pt x="10" y="82"/>
                </a:lnTo>
                <a:lnTo>
                  <a:pt x="9" y="70"/>
                </a:lnTo>
                <a:lnTo>
                  <a:pt x="9" y="58"/>
                </a:lnTo>
                <a:lnTo>
                  <a:pt x="7" y="45"/>
                </a:lnTo>
                <a:lnTo>
                  <a:pt x="7" y="45"/>
                </a:lnTo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endParaRPr lang="zh-CN" altLang="en-US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SimSun" panose="02010600030101010101" pitchFamily="2" charset="-122"/>
              <a:sym typeface="+mn-ea"/>
            </a:endParaRPr>
          </a:p>
        </p:txBody>
      </p:sp>
      <p:sp>
        <p:nvSpPr>
          <p:cNvPr id="87" name="Freeform 210"/>
          <p:cNvSpPr/>
          <p:nvPr/>
        </p:nvSpPr>
        <p:spPr bwMode="auto">
          <a:xfrm>
            <a:off x="1098550" y="5033645"/>
            <a:ext cx="902335" cy="240665"/>
          </a:xfrm>
          <a:custGeom>
            <a:avLst/>
            <a:gdLst>
              <a:gd name="T0" fmla="*/ 102 w 180"/>
              <a:gd name="T1" fmla="*/ 10 h 50"/>
              <a:gd name="T2" fmla="*/ 111 w 180"/>
              <a:gd name="T3" fmla="*/ 8 h 50"/>
              <a:gd name="T4" fmla="*/ 119 w 180"/>
              <a:gd name="T5" fmla="*/ 5 h 50"/>
              <a:gd name="T6" fmla="*/ 126 w 180"/>
              <a:gd name="T7" fmla="*/ 3 h 50"/>
              <a:gd name="T8" fmla="*/ 133 w 180"/>
              <a:gd name="T9" fmla="*/ 2 h 50"/>
              <a:gd name="T10" fmla="*/ 138 w 180"/>
              <a:gd name="T11" fmla="*/ 1 h 50"/>
              <a:gd name="T12" fmla="*/ 142 w 180"/>
              <a:gd name="T13" fmla="*/ 0 h 50"/>
              <a:gd name="T14" fmla="*/ 146 w 180"/>
              <a:gd name="T15" fmla="*/ 0 h 50"/>
              <a:gd name="T16" fmla="*/ 149 w 180"/>
              <a:gd name="T17" fmla="*/ 0 h 50"/>
              <a:gd name="T18" fmla="*/ 151 w 180"/>
              <a:gd name="T19" fmla="*/ 0 h 50"/>
              <a:gd name="T20" fmla="*/ 156 w 180"/>
              <a:gd name="T21" fmla="*/ 1 h 50"/>
              <a:gd name="T22" fmla="*/ 160 w 180"/>
              <a:gd name="T23" fmla="*/ 2 h 50"/>
              <a:gd name="T24" fmla="*/ 167 w 180"/>
              <a:gd name="T25" fmla="*/ 4 h 50"/>
              <a:gd name="T26" fmla="*/ 171 w 180"/>
              <a:gd name="T27" fmla="*/ 7 h 50"/>
              <a:gd name="T28" fmla="*/ 175 w 180"/>
              <a:gd name="T29" fmla="*/ 9 h 50"/>
              <a:gd name="T30" fmla="*/ 178 w 180"/>
              <a:gd name="T31" fmla="*/ 11 h 50"/>
              <a:gd name="T32" fmla="*/ 180 w 180"/>
              <a:gd name="T33" fmla="*/ 15 h 50"/>
              <a:gd name="T34" fmla="*/ 180 w 180"/>
              <a:gd name="T35" fmla="*/ 17 h 50"/>
              <a:gd name="T36" fmla="*/ 178 w 180"/>
              <a:gd name="T37" fmla="*/ 18 h 50"/>
              <a:gd name="T38" fmla="*/ 176 w 180"/>
              <a:gd name="T39" fmla="*/ 21 h 50"/>
              <a:gd name="T40" fmla="*/ 173 w 180"/>
              <a:gd name="T41" fmla="*/ 22 h 50"/>
              <a:gd name="T42" fmla="*/ 168 w 180"/>
              <a:gd name="T43" fmla="*/ 24 h 50"/>
              <a:gd name="T44" fmla="*/ 163 w 180"/>
              <a:gd name="T45" fmla="*/ 25 h 50"/>
              <a:gd name="T46" fmla="*/ 156 w 180"/>
              <a:gd name="T47" fmla="*/ 28 h 50"/>
              <a:gd name="T48" fmla="*/ 149 w 180"/>
              <a:gd name="T49" fmla="*/ 29 h 50"/>
              <a:gd name="T50" fmla="*/ 130 w 180"/>
              <a:gd name="T51" fmla="*/ 32 h 50"/>
              <a:gd name="T52" fmla="*/ 112 w 180"/>
              <a:gd name="T53" fmla="*/ 36 h 50"/>
              <a:gd name="T54" fmla="*/ 92 w 180"/>
              <a:gd name="T55" fmla="*/ 39 h 50"/>
              <a:gd name="T56" fmla="*/ 73 w 180"/>
              <a:gd name="T57" fmla="*/ 43 h 50"/>
              <a:gd name="T58" fmla="*/ 63 w 180"/>
              <a:gd name="T59" fmla="*/ 45 h 50"/>
              <a:gd name="T60" fmla="*/ 55 w 180"/>
              <a:gd name="T61" fmla="*/ 46 h 50"/>
              <a:gd name="T62" fmla="*/ 46 w 180"/>
              <a:gd name="T63" fmla="*/ 47 h 50"/>
              <a:gd name="T64" fmla="*/ 39 w 180"/>
              <a:gd name="T65" fmla="*/ 48 h 50"/>
              <a:gd name="T66" fmla="*/ 33 w 180"/>
              <a:gd name="T67" fmla="*/ 48 h 50"/>
              <a:gd name="T68" fmla="*/ 27 w 180"/>
              <a:gd name="T69" fmla="*/ 50 h 50"/>
              <a:gd name="T70" fmla="*/ 22 w 180"/>
              <a:gd name="T71" fmla="*/ 50 h 50"/>
              <a:gd name="T72" fmla="*/ 18 w 180"/>
              <a:gd name="T73" fmla="*/ 50 h 50"/>
              <a:gd name="T74" fmla="*/ 16 w 180"/>
              <a:gd name="T75" fmla="*/ 50 h 50"/>
              <a:gd name="T76" fmla="*/ 13 w 180"/>
              <a:gd name="T77" fmla="*/ 48 h 50"/>
              <a:gd name="T78" fmla="*/ 8 w 180"/>
              <a:gd name="T79" fmla="*/ 47 h 50"/>
              <a:gd name="T80" fmla="*/ 4 w 180"/>
              <a:gd name="T81" fmla="*/ 45 h 50"/>
              <a:gd name="T82" fmla="*/ 1 w 180"/>
              <a:gd name="T83" fmla="*/ 42 h 50"/>
              <a:gd name="T84" fmla="*/ 0 w 180"/>
              <a:gd name="T85" fmla="*/ 39 h 50"/>
              <a:gd name="T86" fmla="*/ 0 w 180"/>
              <a:gd name="T87" fmla="*/ 38 h 50"/>
              <a:gd name="T88" fmla="*/ 3 w 180"/>
              <a:gd name="T89" fmla="*/ 36 h 50"/>
              <a:gd name="T90" fmla="*/ 5 w 180"/>
              <a:gd name="T91" fmla="*/ 33 h 50"/>
              <a:gd name="T92" fmla="*/ 9 w 180"/>
              <a:gd name="T93" fmla="*/ 32 h 50"/>
              <a:gd name="T94" fmla="*/ 14 w 180"/>
              <a:gd name="T95" fmla="*/ 30 h 50"/>
              <a:gd name="T96" fmla="*/ 21 w 180"/>
              <a:gd name="T97" fmla="*/ 28 h 50"/>
              <a:gd name="T98" fmla="*/ 29 w 180"/>
              <a:gd name="T99" fmla="*/ 26 h 50"/>
              <a:gd name="T100" fmla="*/ 47 w 180"/>
              <a:gd name="T101" fmla="*/ 22 h 50"/>
              <a:gd name="T102" fmla="*/ 64 w 180"/>
              <a:gd name="T103" fmla="*/ 18 h 50"/>
              <a:gd name="T104" fmla="*/ 82 w 180"/>
              <a:gd name="T105" fmla="*/ 15 h 50"/>
              <a:gd name="T106" fmla="*/ 102 w 180"/>
              <a:gd name="T107" fmla="*/ 10 h 50"/>
              <a:gd name="T108" fmla="*/ 102 w 180"/>
              <a:gd name="T109" fmla="*/ 10 h 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80" h="50">
                <a:moveTo>
                  <a:pt x="102" y="10"/>
                </a:moveTo>
                <a:lnTo>
                  <a:pt x="111" y="8"/>
                </a:lnTo>
                <a:lnTo>
                  <a:pt x="119" y="5"/>
                </a:lnTo>
                <a:lnTo>
                  <a:pt x="126" y="3"/>
                </a:lnTo>
                <a:lnTo>
                  <a:pt x="133" y="2"/>
                </a:lnTo>
                <a:lnTo>
                  <a:pt x="138" y="1"/>
                </a:lnTo>
                <a:lnTo>
                  <a:pt x="142" y="0"/>
                </a:lnTo>
                <a:lnTo>
                  <a:pt x="146" y="0"/>
                </a:lnTo>
                <a:lnTo>
                  <a:pt x="149" y="0"/>
                </a:lnTo>
                <a:lnTo>
                  <a:pt x="151" y="0"/>
                </a:lnTo>
                <a:lnTo>
                  <a:pt x="156" y="1"/>
                </a:lnTo>
                <a:lnTo>
                  <a:pt x="160" y="2"/>
                </a:lnTo>
                <a:lnTo>
                  <a:pt x="167" y="4"/>
                </a:lnTo>
                <a:lnTo>
                  <a:pt x="171" y="7"/>
                </a:lnTo>
                <a:lnTo>
                  <a:pt x="175" y="9"/>
                </a:lnTo>
                <a:lnTo>
                  <a:pt x="178" y="11"/>
                </a:lnTo>
                <a:lnTo>
                  <a:pt x="180" y="15"/>
                </a:lnTo>
                <a:lnTo>
                  <a:pt x="180" y="17"/>
                </a:lnTo>
                <a:lnTo>
                  <a:pt x="178" y="18"/>
                </a:lnTo>
                <a:lnTo>
                  <a:pt x="176" y="21"/>
                </a:lnTo>
                <a:lnTo>
                  <a:pt x="173" y="22"/>
                </a:lnTo>
                <a:lnTo>
                  <a:pt x="168" y="24"/>
                </a:lnTo>
                <a:lnTo>
                  <a:pt x="163" y="25"/>
                </a:lnTo>
                <a:lnTo>
                  <a:pt x="156" y="28"/>
                </a:lnTo>
                <a:lnTo>
                  <a:pt x="149" y="29"/>
                </a:lnTo>
                <a:lnTo>
                  <a:pt x="130" y="32"/>
                </a:lnTo>
                <a:lnTo>
                  <a:pt x="112" y="36"/>
                </a:lnTo>
                <a:lnTo>
                  <a:pt x="92" y="39"/>
                </a:lnTo>
                <a:lnTo>
                  <a:pt x="73" y="43"/>
                </a:lnTo>
                <a:lnTo>
                  <a:pt x="63" y="45"/>
                </a:lnTo>
                <a:lnTo>
                  <a:pt x="55" y="46"/>
                </a:lnTo>
                <a:lnTo>
                  <a:pt x="46" y="47"/>
                </a:lnTo>
                <a:lnTo>
                  <a:pt x="39" y="48"/>
                </a:lnTo>
                <a:lnTo>
                  <a:pt x="33" y="48"/>
                </a:lnTo>
                <a:lnTo>
                  <a:pt x="27" y="50"/>
                </a:lnTo>
                <a:lnTo>
                  <a:pt x="22" y="50"/>
                </a:lnTo>
                <a:lnTo>
                  <a:pt x="18" y="50"/>
                </a:lnTo>
                <a:lnTo>
                  <a:pt x="16" y="50"/>
                </a:lnTo>
                <a:lnTo>
                  <a:pt x="13" y="48"/>
                </a:lnTo>
                <a:lnTo>
                  <a:pt x="8" y="47"/>
                </a:lnTo>
                <a:lnTo>
                  <a:pt x="4" y="45"/>
                </a:lnTo>
                <a:lnTo>
                  <a:pt x="1" y="42"/>
                </a:lnTo>
                <a:lnTo>
                  <a:pt x="0" y="39"/>
                </a:lnTo>
                <a:lnTo>
                  <a:pt x="0" y="38"/>
                </a:lnTo>
                <a:lnTo>
                  <a:pt x="3" y="36"/>
                </a:lnTo>
                <a:lnTo>
                  <a:pt x="5" y="33"/>
                </a:lnTo>
                <a:lnTo>
                  <a:pt x="9" y="32"/>
                </a:lnTo>
                <a:lnTo>
                  <a:pt x="14" y="30"/>
                </a:lnTo>
                <a:lnTo>
                  <a:pt x="21" y="28"/>
                </a:lnTo>
                <a:lnTo>
                  <a:pt x="29" y="26"/>
                </a:lnTo>
                <a:lnTo>
                  <a:pt x="47" y="22"/>
                </a:lnTo>
                <a:lnTo>
                  <a:pt x="64" y="18"/>
                </a:lnTo>
                <a:lnTo>
                  <a:pt x="82" y="15"/>
                </a:lnTo>
                <a:lnTo>
                  <a:pt x="102" y="10"/>
                </a:lnTo>
                <a:lnTo>
                  <a:pt x="102" y="10"/>
                </a:lnTo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endParaRPr lang="zh-CN" altLang="en-US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SimSun" panose="02010600030101010101" pitchFamily="2" charset="-122"/>
              <a:sym typeface="+mn-ea"/>
            </a:endParaRPr>
          </a:p>
        </p:txBody>
      </p:sp>
      <p:sp>
        <p:nvSpPr>
          <p:cNvPr id="88" name="Freeform 211"/>
          <p:cNvSpPr/>
          <p:nvPr/>
        </p:nvSpPr>
        <p:spPr bwMode="auto">
          <a:xfrm>
            <a:off x="887730" y="5187950"/>
            <a:ext cx="591820" cy="756920"/>
          </a:xfrm>
          <a:custGeom>
            <a:avLst/>
            <a:gdLst>
              <a:gd name="T0" fmla="*/ 118 w 118"/>
              <a:gd name="T1" fmla="*/ 20 h 157"/>
              <a:gd name="T2" fmla="*/ 110 w 118"/>
              <a:gd name="T3" fmla="*/ 35 h 157"/>
              <a:gd name="T4" fmla="*/ 102 w 118"/>
              <a:gd name="T5" fmla="*/ 48 h 157"/>
              <a:gd name="T6" fmla="*/ 94 w 118"/>
              <a:gd name="T7" fmla="*/ 60 h 157"/>
              <a:gd name="T8" fmla="*/ 88 w 118"/>
              <a:gd name="T9" fmla="*/ 71 h 157"/>
              <a:gd name="T10" fmla="*/ 80 w 118"/>
              <a:gd name="T11" fmla="*/ 82 h 157"/>
              <a:gd name="T12" fmla="*/ 73 w 118"/>
              <a:gd name="T13" fmla="*/ 90 h 157"/>
              <a:gd name="T14" fmla="*/ 67 w 118"/>
              <a:gd name="T15" fmla="*/ 98 h 157"/>
              <a:gd name="T16" fmla="*/ 60 w 118"/>
              <a:gd name="T17" fmla="*/ 105 h 157"/>
              <a:gd name="T18" fmla="*/ 55 w 118"/>
              <a:gd name="T19" fmla="*/ 112 h 157"/>
              <a:gd name="T20" fmla="*/ 48 w 118"/>
              <a:gd name="T21" fmla="*/ 118 h 157"/>
              <a:gd name="T22" fmla="*/ 43 w 118"/>
              <a:gd name="T23" fmla="*/ 122 h 157"/>
              <a:gd name="T24" fmla="*/ 37 w 118"/>
              <a:gd name="T25" fmla="*/ 127 h 157"/>
              <a:gd name="T26" fmla="*/ 32 w 118"/>
              <a:gd name="T27" fmla="*/ 132 h 157"/>
              <a:gd name="T28" fmla="*/ 28 w 118"/>
              <a:gd name="T29" fmla="*/ 136 h 157"/>
              <a:gd name="T30" fmla="*/ 22 w 118"/>
              <a:gd name="T31" fmla="*/ 140 h 157"/>
              <a:gd name="T32" fmla="*/ 18 w 118"/>
              <a:gd name="T33" fmla="*/ 143 h 157"/>
              <a:gd name="T34" fmla="*/ 15 w 118"/>
              <a:gd name="T35" fmla="*/ 146 h 157"/>
              <a:gd name="T36" fmla="*/ 11 w 118"/>
              <a:gd name="T37" fmla="*/ 149 h 157"/>
              <a:gd name="T38" fmla="*/ 8 w 118"/>
              <a:gd name="T39" fmla="*/ 152 h 157"/>
              <a:gd name="T40" fmla="*/ 5 w 118"/>
              <a:gd name="T41" fmla="*/ 154 h 157"/>
              <a:gd name="T42" fmla="*/ 3 w 118"/>
              <a:gd name="T43" fmla="*/ 155 h 157"/>
              <a:gd name="T44" fmla="*/ 2 w 118"/>
              <a:gd name="T45" fmla="*/ 156 h 157"/>
              <a:gd name="T46" fmla="*/ 0 w 118"/>
              <a:gd name="T47" fmla="*/ 156 h 157"/>
              <a:gd name="T48" fmla="*/ 0 w 118"/>
              <a:gd name="T49" fmla="*/ 157 h 157"/>
              <a:gd name="T50" fmla="*/ 0 w 118"/>
              <a:gd name="T51" fmla="*/ 157 h 157"/>
              <a:gd name="T52" fmla="*/ 0 w 118"/>
              <a:gd name="T53" fmla="*/ 156 h 157"/>
              <a:gd name="T54" fmla="*/ 0 w 118"/>
              <a:gd name="T55" fmla="*/ 156 h 157"/>
              <a:gd name="T56" fmla="*/ 2 w 118"/>
              <a:gd name="T57" fmla="*/ 156 h 157"/>
              <a:gd name="T58" fmla="*/ 3 w 118"/>
              <a:gd name="T59" fmla="*/ 154 h 157"/>
              <a:gd name="T60" fmla="*/ 7 w 118"/>
              <a:gd name="T61" fmla="*/ 153 h 157"/>
              <a:gd name="T62" fmla="*/ 8 w 118"/>
              <a:gd name="T63" fmla="*/ 150 h 157"/>
              <a:gd name="T64" fmla="*/ 12 w 118"/>
              <a:gd name="T65" fmla="*/ 148 h 157"/>
              <a:gd name="T66" fmla="*/ 15 w 118"/>
              <a:gd name="T67" fmla="*/ 145 h 157"/>
              <a:gd name="T68" fmla="*/ 20 w 118"/>
              <a:gd name="T69" fmla="*/ 140 h 157"/>
              <a:gd name="T70" fmla="*/ 25 w 118"/>
              <a:gd name="T71" fmla="*/ 135 h 157"/>
              <a:gd name="T72" fmla="*/ 30 w 118"/>
              <a:gd name="T73" fmla="*/ 128 h 157"/>
              <a:gd name="T74" fmla="*/ 37 w 118"/>
              <a:gd name="T75" fmla="*/ 121 h 157"/>
              <a:gd name="T76" fmla="*/ 45 w 118"/>
              <a:gd name="T77" fmla="*/ 113 h 157"/>
              <a:gd name="T78" fmla="*/ 47 w 118"/>
              <a:gd name="T79" fmla="*/ 108 h 157"/>
              <a:gd name="T80" fmla="*/ 51 w 118"/>
              <a:gd name="T81" fmla="*/ 104 h 157"/>
              <a:gd name="T82" fmla="*/ 55 w 118"/>
              <a:gd name="T83" fmla="*/ 99 h 157"/>
              <a:gd name="T84" fmla="*/ 59 w 118"/>
              <a:gd name="T85" fmla="*/ 93 h 157"/>
              <a:gd name="T86" fmla="*/ 63 w 118"/>
              <a:gd name="T87" fmla="*/ 87 h 157"/>
              <a:gd name="T88" fmla="*/ 68 w 118"/>
              <a:gd name="T89" fmla="*/ 82 h 157"/>
              <a:gd name="T90" fmla="*/ 72 w 118"/>
              <a:gd name="T91" fmla="*/ 75 h 157"/>
              <a:gd name="T92" fmla="*/ 76 w 118"/>
              <a:gd name="T93" fmla="*/ 69 h 157"/>
              <a:gd name="T94" fmla="*/ 80 w 118"/>
              <a:gd name="T95" fmla="*/ 61 h 157"/>
              <a:gd name="T96" fmla="*/ 85 w 118"/>
              <a:gd name="T97" fmla="*/ 54 h 157"/>
              <a:gd name="T98" fmla="*/ 89 w 118"/>
              <a:gd name="T99" fmla="*/ 46 h 157"/>
              <a:gd name="T100" fmla="*/ 93 w 118"/>
              <a:gd name="T101" fmla="*/ 37 h 157"/>
              <a:gd name="T102" fmla="*/ 98 w 118"/>
              <a:gd name="T103" fmla="*/ 28 h 157"/>
              <a:gd name="T104" fmla="*/ 102 w 118"/>
              <a:gd name="T105" fmla="*/ 19 h 157"/>
              <a:gd name="T106" fmla="*/ 107 w 118"/>
              <a:gd name="T107" fmla="*/ 10 h 157"/>
              <a:gd name="T108" fmla="*/ 112 w 118"/>
              <a:gd name="T109" fmla="*/ 0 h 157"/>
              <a:gd name="T110" fmla="*/ 118 w 118"/>
              <a:gd name="T111" fmla="*/ 20 h 157"/>
              <a:gd name="T112" fmla="*/ 118 w 118"/>
              <a:gd name="T113" fmla="*/ 20 h 1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118" h="157">
                <a:moveTo>
                  <a:pt x="118" y="20"/>
                </a:moveTo>
                <a:lnTo>
                  <a:pt x="110" y="35"/>
                </a:lnTo>
                <a:lnTo>
                  <a:pt x="102" y="48"/>
                </a:lnTo>
                <a:lnTo>
                  <a:pt x="94" y="60"/>
                </a:lnTo>
                <a:lnTo>
                  <a:pt x="88" y="71"/>
                </a:lnTo>
                <a:lnTo>
                  <a:pt x="80" y="82"/>
                </a:lnTo>
                <a:lnTo>
                  <a:pt x="73" y="90"/>
                </a:lnTo>
                <a:lnTo>
                  <a:pt x="67" y="98"/>
                </a:lnTo>
                <a:lnTo>
                  <a:pt x="60" y="105"/>
                </a:lnTo>
                <a:lnTo>
                  <a:pt x="55" y="112"/>
                </a:lnTo>
                <a:lnTo>
                  <a:pt x="48" y="118"/>
                </a:lnTo>
                <a:lnTo>
                  <a:pt x="43" y="122"/>
                </a:lnTo>
                <a:lnTo>
                  <a:pt x="37" y="127"/>
                </a:lnTo>
                <a:lnTo>
                  <a:pt x="32" y="132"/>
                </a:lnTo>
                <a:lnTo>
                  <a:pt x="28" y="136"/>
                </a:lnTo>
                <a:lnTo>
                  <a:pt x="22" y="140"/>
                </a:lnTo>
                <a:lnTo>
                  <a:pt x="18" y="143"/>
                </a:lnTo>
                <a:lnTo>
                  <a:pt x="15" y="146"/>
                </a:lnTo>
                <a:lnTo>
                  <a:pt x="11" y="149"/>
                </a:lnTo>
                <a:lnTo>
                  <a:pt x="8" y="152"/>
                </a:lnTo>
                <a:lnTo>
                  <a:pt x="5" y="154"/>
                </a:lnTo>
                <a:lnTo>
                  <a:pt x="3" y="155"/>
                </a:lnTo>
                <a:lnTo>
                  <a:pt x="2" y="156"/>
                </a:lnTo>
                <a:lnTo>
                  <a:pt x="0" y="156"/>
                </a:lnTo>
                <a:lnTo>
                  <a:pt x="0" y="157"/>
                </a:lnTo>
                <a:lnTo>
                  <a:pt x="0" y="157"/>
                </a:lnTo>
                <a:lnTo>
                  <a:pt x="0" y="156"/>
                </a:lnTo>
                <a:lnTo>
                  <a:pt x="0" y="156"/>
                </a:lnTo>
                <a:lnTo>
                  <a:pt x="2" y="156"/>
                </a:lnTo>
                <a:lnTo>
                  <a:pt x="3" y="154"/>
                </a:lnTo>
                <a:lnTo>
                  <a:pt x="7" y="153"/>
                </a:lnTo>
                <a:lnTo>
                  <a:pt x="8" y="150"/>
                </a:lnTo>
                <a:lnTo>
                  <a:pt x="12" y="148"/>
                </a:lnTo>
                <a:lnTo>
                  <a:pt x="15" y="145"/>
                </a:lnTo>
                <a:lnTo>
                  <a:pt x="20" y="140"/>
                </a:lnTo>
                <a:lnTo>
                  <a:pt x="25" y="135"/>
                </a:lnTo>
                <a:lnTo>
                  <a:pt x="30" y="128"/>
                </a:lnTo>
                <a:lnTo>
                  <a:pt x="37" y="121"/>
                </a:lnTo>
                <a:lnTo>
                  <a:pt x="45" y="113"/>
                </a:lnTo>
                <a:lnTo>
                  <a:pt x="47" y="108"/>
                </a:lnTo>
                <a:lnTo>
                  <a:pt x="51" y="104"/>
                </a:lnTo>
                <a:lnTo>
                  <a:pt x="55" y="99"/>
                </a:lnTo>
                <a:lnTo>
                  <a:pt x="59" y="93"/>
                </a:lnTo>
                <a:lnTo>
                  <a:pt x="63" y="87"/>
                </a:lnTo>
                <a:lnTo>
                  <a:pt x="68" y="82"/>
                </a:lnTo>
                <a:lnTo>
                  <a:pt x="72" y="75"/>
                </a:lnTo>
                <a:lnTo>
                  <a:pt x="76" y="69"/>
                </a:lnTo>
                <a:lnTo>
                  <a:pt x="80" y="61"/>
                </a:lnTo>
                <a:lnTo>
                  <a:pt x="85" y="54"/>
                </a:lnTo>
                <a:lnTo>
                  <a:pt x="89" y="46"/>
                </a:lnTo>
                <a:lnTo>
                  <a:pt x="93" y="37"/>
                </a:lnTo>
                <a:lnTo>
                  <a:pt x="98" y="28"/>
                </a:lnTo>
                <a:lnTo>
                  <a:pt x="102" y="19"/>
                </a:lnTo>
                <a:lnTo>
                  <a:pt x="107" y="10"/>
                </a:lnTo>
                <a:lnTo>
                  <a:pt x="112" y="0"/>
                </a:lnTo>
                <a:lnTo>
                  <a:pt x="118" y="20"/>
                </a:lnTo>
                <a:lnTo>
                  <a:pt x="118" y="20"/>
                </a:lnTo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endParaRPr lang="zh-CN" altLang="en-US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SimSun" panose="02010600030101010101" pitchFamily="2" charset="-122"/>
              <a:sym typeface="+mn-ea"/>
            </a:endParaRPr>
          </a:p>
        </p:txBody>
      </p:sp>
      <p:sp>
        <p:nvSpPr>
          <p:cNvPr id="89" name="Freeform 212"/>
          <p:cNvSpPr/>
          <p:nvPr/>
        </p:nvSpPr>
        <p:spPr bwMode="auto">
          <a:xfrm>
            <a:off x="1479550" y="5110480"/>
            <a:ext cx="822325" cy="795020"/>
          </a:xfrm>
          <a:custGeom>
            <a:avLst/>
            <a:gdLst>
              <a:gd name="T0" fmla="*/ 128 w 164"/>
              <a:gd name="T1" fmla="*/ 131 h 165"/>
              <a:gd name="T2" fmla="*/ 137 w 164"/>
              <a:gd name="T3" fmla="*/ 138 h 165"/>
              <a:gd name="T4" fmla="*/ 145 w 164"/>
              <a:gd name="T5" fmla="*/ 143 h 165"/>
              <a:gd name="T6" fmla="*/ 151 w 164"/>
              <a:gd name="T7" fmla="*/ 148 h 165"/>
              <a:gd name="T8" fmla="*/ 157 w 164"/>
              <a:gd name="T9" fmla="*/ 152 h 165"/>
              <a:gd name="T10" fmla="*/ 161 w 164"/>
              <a:gd name="T11" fmla="*/ 155 h 165"/>
              <a:gd name="T12" fmla="*/ 163 w 164"/>
              <a:gd name="T13" fmla="*/ 157 h 165"/>
              <a:gd name="T14" fmla="*/ 164 w 164"/>
              <a:gd name="T15" fmla="*/ 159 h 165"/>
              <a:gd name="T16" fmla="*/ 164 w 164"/>
              <a:gd name="T17" fmla="*/ 159 h 165"/>
              <a:gd name="T18" fmla="*/ 164 w 164"/>
              <a:gd name="T19" fmla="*/ 160 h 165"/>
              <a:gd name="T20" fmla="*/ 163 w 164"/>
              <a:gd name="T21" fmla="*/ 160 h 165"/>
              <a:gd name="T22" fmla="*/ 162 w 164"/>
              <a:gd name="T23" fmla="*/ 162 h 165"/>
              <a:gd name="T24" fmla="*/ 159 w 164"/>
              <a:gd name="T25" fmla="*/ 163 h 165"/>
              <a:gd name="T26" fmla="*/ 155 w 164"/>
              <a:gd name="T27" fmla="*/ 164 h 165"/>
              <a:gd name="T28" fmla="*/ 151 w 164"/>
              <a:gd name="T29" fmla="*/ 164 h 165"/>
              <a:gd name="T30" fmla="*/ 146 w 164"/>
              <a:gd name="T31" fmla="*/ 164 h 165"/>
              <a:gd name="T32" fmla="*/ 141 w 164"/>
              <a:gd name="T33" fmla="*/ 164 h 165"/>
              <a:gd name="T34" fmla="*/ 134 w 164"/>
              <a:gd name="T35" fmla="*/ 165 h 165"/>
              <a:gd name="T36" fmla="*/ 127 w 164"/>
              <a:gd name="T37" fmla="*/ 165 h 165"/>
              <a:gd name="T38" fmla="*/ 120 w 164"/>
              <a:gd name="T39" fmla="*/ 165 h 165"/>
              <a:gd name="T40" fmla="*/ 115 w 164"/>
              <a:gd name="T41" fmla="*/ 165 h 165"/>
              <a:gd name="T42" fmla="*/ 110 w 164"/>
              <a:gd name="T43" fmla="*/ 165 h 165"/>
              <a:gd name="T44" fmla="*/ 104 w 164"/>
              <a:gd name="T45" fmla="*/ 164 h 165"/>
              <a:gd name="T46" fmla="*/ 99 w 164"/>
              <a:gd name="T47" fmla="*/ 164 h 165"/>
              <a:gd name="T48" fmla="*/ 95 w 164"/>
              <a:gd name="T49" fmla="*/ 163 h 165"/>
              <a:gd name="T50" fmla="*/ 93 w 164"/>
              <a:gd name="T51" fmla="*/ 162 h 165"/>
              <a:gd name="T52" fmla="*/ 90 w 164"/>
              <a:gd name="T53" fmla="*/ 160 h 165"/>
              <a:gd name="T54" fmla="*/ 88 w 164"/>
              <a:gd name="T55" fmla="*/ 158 h 165"/>
              <a:gd name="T56" fmla="*/ 84 w 164"/>
              <a:gd name="T57" fmla="*/ 155 h 165"/>
              <a:gd name="T58" fmla="*/ 81 w 164"/>
              <a:gd name="T59" fmla="*/ 150 h 165"/>
              <a:gd name="T60" fmla="*/ 76 w 164"/>
              <a:gd name="T61" fmla="*/ 145 h 165"/>
              <a:gd name="T62" fmla="*/ 72 w 164"/>
              <a:gd name="T63" fmla="*/ 138 h 165"/>
              <a:gd name="T64" fmla="*/ 67 w 164"/>
              <a:gd name="T65" fmla="*/ 130 h 165"/>
              <a:gd name="T66" fmla="*/ 61 w 164"/>
              <a:gd name="T67" fmla="*/ 122 h 165"/>
              <a:gd name="T68" fmla="*/ 55 w 164"/>
              <a:gd name="T69" fmla="*/ 111 h 165"/>
              <a:gd name="T70" fmla="*/ 48 w 164"/>
              <a:gd name="T71" fmla="*/ 101 h 165"/>
              <a:gd name="T72" fmla="*/ 42 w 164"/>
              <a:gd name="T73" fmla="*/ 89 h 165"/>
              <a:gd name="T74" fmla="*/ 34 w 164"/>
              <a:gd name="T75" fmla="*/ 75 h 165"/>
              <a:gd name="T76" fmla="*/ 26 w 164"/>
              <a:gd name="T77" fmla="*/ 61 h 165"/>
              <a:gd name="T78" fmla="*/ 18 w 164"/>
              <a:gd name="T79" fmla="*/ 46 h 165"/>
              <a:gd name="T80" fmla="*/ 9 w 164"/>
              <a:gd name="T81" fmla="*/ 30 h 165"/>
              <a:gd name="T82" fmla="*/ 0 w 164"/>
              <a:gd name="T83" fmla="*/ 13 h 165"/>
              <a:gd name="T84" fmla="*/ 12 w 164"/>
              <a:gd name="T85" fmla="*/ 0 h 165"/>
              <a:gd name="T86" fmla="*/ 21 w 164"/>
              <a:gd name="T87" fmla="*/ 13 h 165"/>
              <a:gd name="T88" fmla="*/ 29 w 164"/>
              <a:gd name="T89" fmla="*/ 24 h 165"/>
              <a:gd name="T90" fmla="*/ 35 w 164"/>
              <a:gd name="T91" fmla="*/ 36 h 165"/>
              <a:gd name="T92" fmla="*/ 43 w 164"/>
              <a:gd name="T93" fmla="*/ 46 h 165"/>
              <a:gd name="T94" fmla="*/ 50 w 164"/>
              <a:gd name="T95" fmla="*/ 56 h 165"/>
              <a:gd name="T96" fmla="*/ 56 w 164"/>
              <a:gd name="T97" fmla="*/ 64 h 165"/>
              <a:gd name="T98" fmla="*/ 63 w 164"/>
              <a:gd name="T99" fmla="*/ 72 h 165"/>
              <a:gd name="T100" fmla="*/ 68 w 164"/>
              <a:gd name="T101" fmla="*/ 80 h 165"/>
              <a:gd name="T102" fmla="*/ 73 w 164"/>
              <a:gd name="T103" fmla="*/ 87 h 165"/>
              <a:gd name="T104" fmla="*/ 80 w 164"/>
              <a:gd name="T105" fmla="*/ 94 h 165"/>
              <a:gd name="T106" fmla="*/ 88 w 164"/>
              <a:gd name="T107" fmla="*/ 100 h 165"/>
              <a:gd name="T108" fmla="*/ 94 w 164"/>
              <a:gd name="T109" fmla="*/ 107 h 165"/>
              <a:gd name="T110" fmla="*/ 102 w 164"/>
              <a:gd name="T111" fmla="*/ 114 h 165"/>
              <a:gd name="T112" fmla="*/ 110 w 164"/>
              <a:gd name="T113" fmla="*/ 120 h 165"/>
              <a:gd name="T114" fmla="*/ 119 w 164"/>
              <a:gd name="T115" fmla="*/ 125 h 165"/>
              <a:gd name="T116" fmla="*/ 128 w 164"/>
              <a:gd name="T117" fmla="*/ 131 h 165"/>
              <a:gd name="T118" fmla="*/ 128 w 164"/>
              <a:gd name="T119" fmla="*/ 131 h 1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64" h="165">
                <a:moveTo>
                  <a:pt x="128" y="131"/>
                </a:moveTo>
                <a:lnTo>
                  <a:pt x="137" y="138"/>
                </a:lnTo>
                <a:lnTo>
                  <a:pt x="145" y="143"/>
                </a:lnTo>
                <a:lnTo>
                  <a:pt x="151" y="148"/>
                </a:lnTo>
                <a:lnTo>
                  <a:pt x="157" y="152"/>
                </a:lnTo>
                <a:lnTo>
                  <a:pt x="161" y="155"/>
                </a:lnTo>
                <a:lnTo>
                  <a:pt x="163" y="157"/>
                </a:lnTo>
                <a:lnTo>
                  <a:pt x="164" y="159"/>
                </a:lnTo>
                <a:lnTo>
                  <a:pt x="164" y="159"/>
                </a:lnTo>
                <a:lnTo>
                  <a:pt x="164" y="160"/>
                </a:lnTo>
                <a:lnTo>
                  <a:pt x="163" y="160"/>
                </a:lnTo>
                <a:lnTo>
                  <a:pt x="162" y="162"/>
                </a:lnTo>
                <a:lnTo>
                  <a:pt x="159" y="163"/>
                </a:lnTo>
                <a:lnTo>
                  <a:pt x="155" y="164"/>
                </a:lnTo>
                <a:lnTo>
                  <a:pt x="151" y="164"/>
                </a:lnTo>
                <a:lnTo>
                  <a:pt x="146" y="164"/>
                </a:lnTo>
                <a:lnTo>
                  <a:pt x="141" y="164"/>
                </a:lnTo>
                <a:lnTo>
                  <a:pt x="134" y="165"/>
                </a:lnTo>
                <a:lnTo>
                  <a:pt x="127" y="165"/>
                </a:lnTo>
                <a:lnTo>
                  <a:pt x="120" y="165"/>
                </a:lnTo>
                <a:lnTo>
                  <a:pt x="115" y="165"/>
                </a:lnTo>
                <a:lnTo>
                  <a:pt x="110" y="165"/>
                </a:lnTo>
                <a:lnTo>
                  <a:pt x="104" y="164"/>
                </a:lnTo>
                <a:lnTo>
                  <a:pt x="99" y="164"/>
                </a:lnTo>
                <a:lnTo>
                  <a:pt x="95" y="163"/>
                </a:lnTo>
                <a:lnTo>
                  <a:pt x="93" y="162"/>
                </a:lnTo>
                <a:lnTo>
                  <a:pt x="90" y="160"/>
                </a:lnTo>
                <a:lnTo>
                  <a:pt x="88" y="158"/>
                </a:lnTo>
                <a:lnTo>
                  <a:pt x="84" y="155"/>
                </a:lnTo>
                <a:lnTo>
                  <a:pt x="81" y="150"/>
                </a:lnTo>
                <a:lnTo>
                  <a:pt x="76" y="145"/>
                </a:lnTo>
                <a:lnTo>
                  <a:pt x="72" y="138"/>
                </a:lnTo>
                <a:lnTo>
                  <a:pt x="67" y="130"/>
                </a:lnTo>
                <a:lnTo>
                  <a:pt x="61" y="122"/>
                </a:lnTo>
                <a:lnTo>
                  <a:pt x="55" y="111"/>
                </a:lnTo>
                <a:lnTo>
                  <a:pt x="48" y="101"/>
                </a:lnTo>
                <a:lnTo>
                  <a:pt x="42" y="89"/>
                </a:lnTo>
                <a:lnTo>
                  <a:pt x="34" y="75"/>
                </a:lnTo>
                <a:lnTo>
                  <a:pt x="26" y="61"/>
                </a:lnTo>
                <a:lnTo>
                  <a:pt x="18" y="46"/>
                </a:lnTo>
                <a:lnTo>
                  <a:pt x="9" y="30"/>
                </a:lnTo>
                <a:lnTo>
                  <a:pt x="0" y="13"/>
                </a:lnTo>
                <a:lnTo>
                  <a:pt x="12" y="0"/>
                </a:lnTo>
                <a:lnTo>
                  <a:pt x="21" y="13"/>
                </a:lnTo>
                <a:lnTo>
                  <a:pt x="29" y="24"/>
                </a:lnTo>
                <a:lnTo>
                  <a:pt x="35" y="36"/>
                </a:lnTo>
                <a:lnTo>
                  <a:pt x="43" y="46"/>
                </a:lnTo>
                <a:lnTo>
                  <a:pt x="50" y="56"/>
                </a:lnTo>
                <a:lnTo>
                  <a:pt x="56" y="64"/>
                </a:lnTo>
                <a:lnTo>
                  <a:pt x="63" y="72"/>
                </a:lnTo>
                <a:lnTo>
                  <a:pt x="68" y="80"/>
                </a:lnTo>
                <a:lnTo>
                  <a:pt x="73" y="87"/>
                </a:lnTo>
                <a:lnTo>
                  <a:pt x="80" y="94"/>
                </a:lnTo>
                <a:lnTo>
                  <a:pt x="88" y="100"/>
                </a:lnTo>
                <a:lnTo>
                  <a:pt x="94" y="107"/>
                </a:lnTo>
                <a:lnTo>
                  <a:pt x="102" y="114"/>
                </a:lnTo>
                <a:lnTo>
                  <a:pt x="110" y="120"/>
                </a:lnTo>
                <a:lnTo>
                  <a:pt x="119" y="125"/>
                </a:lnTo>
                <a:lnTo>
                  <a:pt x="128" y="131"/>
                </a:lnTo>
                <a:lnTo>
                  <a:pt x="128" y="131"/>
                </a:lnTo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endParaRPr lang="zh-CN" altLang="en-US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SimSun" panose="02010600030101010101" pitchFamily="2" charset="-122"/>
              <a:sym typeface="+mn-ea"/>
            </a:endParaRPr>
          </a:p>
        </p:txBody>
      </p:sp>
      <p:sp>
        <p:nvSpPr>
          <p:cNvPr id="90" name="Freeform 214"/>
          <p:cNvSpPr/>
          <p:nvPr/>
        </p:nvSpPr>
        <p:spPr bwMode="auto">
          <a:xfrm>
            <a:off x="802640" y="5187950"/>
            <a:ext cx="175260" cy="1050290"/>
          </a:xfrm>
          <a:custGeom>
            <a:avLst/>
            <a:gdLst>
              <a:gd name="T0" fmla="*/ 15 w 35"/>
              <a:gd name="T1" fmla="*/ 218 h 218"/>
              <a:gd name="T2" fmla="*/ 11 w 35"/>
              <a:gd name="T3" fmla="*/ 217 h 218"/>
              <a:gd name="T4" fmla="*/ 8 w 35"/>
              <a:gd name="T5" fmla="*/ 212 h 218"/>
              <a:gd name="T6" fmla="*/ 6 w 35"/>
              <a:gd name="T7" fmla="*/ 207 h 218"/>
              <a:gd name="T8" fmla="*/ 4 w 35"/>
              <a:gd name="T9" fmla="*/ 200 h 218"/>
              <a:gd name="T10" fmla="*/ 3 w 35"/>
              <a:gd name="T11" fmla="*/ 195 h 218"/>
              <a:gd name="T12" fmla="*/ 2 w 35"/>
              <a:gd name="T13" fmla="*/ 190 h 218"/>
              <a:gd name="T14" fmla="*/ 0 w 35"/>
              <a:gd name="T15" fmla="*/ 185 h 218"/>
              <a:gd name="T16" fmla="*/ 2 w 35"/>
              <a:gd name="T17" fmla="*/ 181 h 218"/>
              <a:gd name="T18" fmla="*/ 2 w 35"/>
              <a:gd name="T19" fmla="*/ 174 h 218"/>
              <a:gd name="T20" fmla="*/ 3 w 35"/>
              <a:gd name="T21" fmla="*/ 162 h 218"/>
              <a:gd name="T22" fmla="*/ 6 w 35"/>
              <a:gd name="T23" fmla="*/ 146 h 218"/>
              <a:gd name="T24" fmla="*/ 7 w 35"/>
              <a:gd name="T25" fmla="*/ 136 h 218"/>
              <a:gd name="T26" fmla="*/ 7 w 35"/>
              <a:gd name="T27" fmla="*/ 124 h 218"/>
              <a:gd name="T28" fmla="*/ 8 w 35"/>
              <a:gd name="T29" fmla="*/ 108 h 218"/>
              <a:gd name="T30" fmla="*/ 8 w 35"/>
              <a:gd name="T31" fmla="*/ 92 h 218"/>
              <a:gd name="T32" fmla="*/ 9 w 35"/>
              <a:gd name="T33" fmla="*/ 72 h 218"/>
              <a:gd name="T34" fmla="*/ 9 w 35"/>
              <a:gd name="T35" fmla="*/ 50 h 218"/>
              <a:gd name="T36" fmla="*/ 9 w 35"/>
              <a:gd name="T37" fmla="*/ 27 h 218"/>
              <a:gd name="T38" fmla="*/ 9 w 35"/>
              <a:gd name="T39" fmla="*/ 0 h 218"/>
              <a:gd name="T40" fmla="*/ 21 w 35"/>
              <a:gd name="T41" fmla="*/ 10 h 218"/>
              <a:gd name="T42" fmla="*/ 30 w 35"/>
              <a:gd name="T43" fmla="*/ 20 h 218"/>
              <a:gd name="T44" fmla="*/ 34 w 35"/>
              <a:gd name="T45" fmla="*/ 34 h 218"/>
              <a:gd name="T46" fmla="*/ 35 w 35"/>
              <a:gd name="T47" fmla="*/ 49 h 218"/>
              <a:gd name="T48" fmla="*/ 34 w 35"/>
              <a:gd name="T49" fmla="*/ 85 h 218"/>
              <a:gd name="T50" fmla="*/ 34 w 35"/>
              <a:gd name="T51" fmla="*/ 124 h 218"/>
              <a:gd name="T52" fmla="*/ 33 w 35"/>
              <a:gd name="T53" fmla="*/ 143 h 218"/>
              <a:gd name="T54" fmla="*/ 32 w 35"/>
              <a:gd name="T55" fmla="*/ 161 h 218"/>
              <a:gd name="T56" fmla="*/ 30 w 35"/>
              <a:gd name="T57" fmla="*/ 177 h 218"/>
              <a:gd name="T58" fmla="*/ 28 w 35"/>
              <a:gd name="T59" fmla="*/ 191 h 218"/>
              <a:gd name="T60" fmla="*/ 25 w 35"/>
              <a:gd name="T61" fmla="*/ 203 h 218"/>
              <a:gd name="T62" fmla="*/ 22 w 35"/>
              <a:gd name="T63" fmla="*/ 211 h 218"/>
              <a:gd name="T64" fmla="*/ 20 w 35"/>
              <a:gd name="T65" fmla="*/ 217 h 218"/>
              <a:gd name="T66" fmla="*/ 16 w 35"/>
              <a:gd name="T67" fmla="*/ 218 h 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35" h="218">
                <a:moveTo>
                  <a:pt x="16" y="218"/>
                </a:moveTo>
                <a:lnTo>
                  <a:pt x="15" y="218"/>
                </a:lnTo>
                <a:lnTo>
                  <a:pt x="12" y="218"/>
                </a:lnTo>
                <a:lnTo>
                  <a:pt x="11" y="217"/>
                </a:lnTo>
                <a:lnTo>
                  <a:pt x="9" y="214"/>
                </a:lnTo>
                <a:lnTo>
                  <a:pt x="8" y="212"/>
                </a:lnTo>
                <a:lnTo>
                  <a:pt x="7" y="210"/>
                </a:lnTo>
                <a:lnTo>
                  <a:pt x="6" y="207"/>
                </a:lnTo>
                <a:lnTo>
                  <a:pt x="6" y="204"/>
                </a:lnTo>
                <a:lnTo>
                  <a:pt x="4" y="200"/>
                </a:lnTo>
                <a:lnTo>
                  <a:pt x="3" y="198"/>
                </a:lnTo>
                <a:lnTo>
                  <a:pt x="3" y="195"/>
                </a:lnTo>
                <a:lnTo>
                  <a:pt x="2" y="192"/>
                </a:lnTo>
                <a:lnTo>
                  <a:pt x="2" y="190"/>
                </a:lnTo>
                <a:lnTo>
                  <a:pt x="2" y="188"/>
                </a:lnTo>
                <a:lnTo>
                  <a:pt x="0" y="185"/>
                </a:lnTo>
                <a:lnTo>
                  <a:pt x="0" y="183"/>
                </a:lnTo>
                <a:lnTo>
                  <a:pt x="2" y="181"/>
                </a:lnTo>
                <a:lnTo>
                  <a:pt x="2" y="177"/>
                </a:lnTo>
                <a:lnTo>
                  <a:pt x="2" y="174"/>
                </a:lnTo>
                <a:lnTo>
                  <a:pt x="3" y="168"/>
                </a:lnTo>
                <a:lnTo>
                  <a:pt x="3" y="162"/>
                </a:lnTo>
                <a:lnTo>
                  <a:pt x="4" y="154"/>
                </a:lnTo>
                <a:lnTo>
                  <a:pt x="6" y="146"/>
                </a:lnTo>
                <a:lnTo>
                  <a:pt x="6" y="141"/>
                </a:lnTo>
                <a:lnTo>
                  <a:pt x="7" y="136"/>
                </a:lnTo>
                <a:lnTo>
                  <a:pt x="7" y="131"/>
                </a:lnTo>
                <a:lnTo>
                  <a:pt x="7" y="124"/>
                </a:lnTo>
                <a:lnTo>
                  <a:pt x="8" y="117"/>
                </a:lnTo>
                <a:lnTo>
                  <a:pt x="8" y="108"/>
                </a:lnTo>
                <a:lnTo>
                  <a:pt x="8" y="100"/>
                </a:lnTo>
                <a:lnTo>
                  <a:pt x="8" y="92"/>
                </a:lnTo>
                <a:lnTo>
                  <a:pt x="9" y="83"/>
                </a:lnTo>
                <a:lnTo>
                  <a:pt x="9" y="72"/>
                </a:lnTo>
                <a:lnTo>
                  <a:pt x="9" y="62"/>
                </a:lnTo>
                <a:lnTo>
                  <a:pt x="9" y="50"/>
                </a:lnTo>
                <a:lnTo>
                  <a:pt x="9" y="39"/>
                </a:lnTo>
                <a:lnTo>
                  <a:pt x="9" y="27"/>
                </a:lnTo>
                <a:lnTo>
                  <a:pt x="9" y="14"/>
                </a:lnTo>
                <a:lnTo>
                  <a:pt x="9" y="0"/>
                </a:lnTo>
                <a:lnTo>
                  <a:pt x="16" y="5"/>
                </a:lnTo>
                <a:lnTo>
                  <a:pt x="21" y="10"/>
                </a:lnTo>
                <a:lnTo>
                  <a:pt x="26" y="14"/>
                </a:lnTo>
                <a:lnTo>
                  <a:pt x="30" y="20"/>
                </a:lnTo>
                <a:lnTo>
                  <a:pt x="33" y="27"/>
                </a:lnTo>
                <a:lnTo>
                  <a:pt x="34" y="34"/>
                </a:lnTo>
                <a:lnTo>
                  <a:pt x="35" y="41"/>
                </a:lnTo>
                <a:lnTo>
                  <a:pt x="35" y="49"/>
                </a:lnTo>
                <a:lnTo>
                  <a:pt x="34" y="67"/>
                </a:lnTo>
                <a:lnTo>
                  <a:pt x="34" y="85"/>
                </a:lnTo>
                <a:lnTo>
                  <a:pt x="34" y="104"/>
                </a:lnTo>
                <a:lnTo>
                  <a:pt x="34" y="124"/>
                </a:lnTo>
                <a:lnTo>
                  <a:pt x="33" y="134"/>
                </a:lnTo>
                <a:lnTo>
                  <a:pt x="33" y="143"/>
                </a:lnTo>
                <a:lnTo>
                  <a:pt x="32" y="153"/>
                </a:lnTo>
                <a:lnTo>
                  <a:pt x="32" y="161"/>
                </a:lnTo>
                <a:lnTo>
                  <a:pt x="30" y="170"/>
                </a:lnTo>
                <a:lnTo>
                  <a:pt x="30" y="177"/>
                </a:lnTo>
                <a:lnTo>
                  <a:pt x="29" y="184"/>
                </a:lnTo>
                <a:lnTo>
                  <a:pt x="28" y="191"/>
                </a:lnTo>
                <a:lnTo>
                  <a:pt x="26" y="198"/>
                </a:lnTo>
                <a:lnTo>
                  <a:pt x="25" y="203"/>
                </a:lnTo>
                <a:lnTo>
                  <a:pt x="24" y="207"/>
                </a:lnTo>
                <a:lnTo>
                  <a:pt x="22" y="211"/>
                </a:lnTo>
                <a:lnTo>
                  <a:pt x="21" y="214"/>
                </a:lnTo>
                <a:lnTo>
                  <a:pt x="20" y="217"/>
                </a:lnTo>
                <a:lnTo>
                  <a:pt x="17" y="218"/>
                </a:lnTo>
                <a:lnTo>
                  <a:pt x="16" y="218"/>
                </a:lnTo>
                <a:lnTo>
                  <a:pt x="16" y="218"/>
                </a:lnTo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endParaRPr lang="zh-CN" altLang="en-US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SimSun" panose="02010600030101010101" pitchFamily="2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0"/>
                            </p:stCondLst>
                            <p:childTnLst>
                              <p:par>
                                <p:cTn id="4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5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0"/>
                            </p:stCondLst>
                            <p:childTnLst>
                              <p:par>
                                <p:cTn id="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000"/>
                            </p:stCondLst>
                            <p:childTnLst>
                              <p:par>
                                <p:cTn id="6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500"/>
                            </p:stCondLst>
                            <p:childTnLst>
                              <p:par>
                                <p:cTn id="6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2000"/>
                            </p:stCondLst>
                            <p:childTnLst>
                              <p:par>
                                <p:cTn id="7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2500"/>
                            </p:stCondLst>
                            <p:childTnLst>
                              <p:par>
                                <p:cTn id="7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bldLvl="0" animBg="1"/>
      <p:bldP spid="49" grpId="1" animBg="1"/>
      <p:bldP spid="50" grpId="0" bldLvl="0" animBg="1"/>
      <p:bldP spid="50" grpId="1" animBg="1"/>
      <p:bldP spid="51" grpId="0" bldLvl="0" animBg="1"/>
      <p:bldP spid="51" grpId="1" animBg="1"/>
      <p:bldP spid="52" grpId="0" bldLvl="0" animBg="1"/>
      <p:bldP spid="52" grpId="1" animBg="1"/>
      <p:bldP spid="53" grpId="0" bldLvl="0" animBg="1"/>
      <p:bldP spid="53" grpId="1" animBg="1"/>
      <p:bldP spid="54" grpId="0" bldLvl="0" animBg="1"/>
      <p:bldP spid="54" grpId="1" animBg="1"/>
      <p:bldP spid="55" grpId="0" bldLvl="0" animBg="1"/>
      <p:bldP spid="55" grpId="1" animBg="1"/>
      <p:bldP spid="59" grpId="0" bldLvl="0" animBg="1"/>
      <p:bldP spid="59" grpId="1" animBg="1"/>
      <p:bldP spid="61" grpId="0" bldLvl="0" animBg="1"/>
      <p:bldP spid="61" grpId="1" animBg="1"/>
      <p:bldP spid="63" grpId="0" bldLvl="0" animBg="1"/>
      <p:bldP spid="63" grpId="1" animBg="1"/>
      <p:bldP spid="68" grpId="0" bldLvl="0" animBg="1"/>
      <p:bldP spid="68" grpId="1" animBg="1"/>
      <p:bldP spid="85" grpId="0" bldLvl="0" animBg="1"/>
      <p:bldP spid="85" grpId="1" animBg="1"/>
      <p:bldP spid="86" grpId="0" bldLvl="0" animBg="1"/>
      <p:bldP spid="86" grpId="1" animBg="1"/>
      <p:bldP spid="87" grpId="0" bldLvl="0" animBg="1"/>
      <p:bldP spid="87" grpId="1" animBg="1"/>
      <p:bldP spid="88" grpId="0" bldLvl="0" animBg="1"/>
      <p:bldP spid="88" grpId="1" animBg="1"/>
      <p:bldP spid="89" grpId="0" bldLvl="0" animBg="1"/>
      <p:bldP spid="89" grpId="1" animBg="1"/>
      <p:bldP spid="90" grpId="0" bldLvl="0" animBg="1"/>
      <p:bldP spid="90" grpId="1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" name="组合 85"/>
          <p:cNvGrpSpPr/>
          <p:nvPr/>
        </p:nvGrpSpPr>
        <p:grpSpPr>
          <a:xfrm>
            <a:off x="405130" y="4674870"/>
            <a:ext cx="1687830" cy="1778000"/>
            <a:chOff x="9617" y="-605"/>
            <a:chExt cx="2658" cy="2800"/>
          </a:xfrm>
        </p:grpSpPr>
        <p:sp>
          <p:nvSpPr>
            <p:cNvPr id="73" name="Freeform 37"/>
            <p:cNvSpPr/>
            <p:nvPr/>
          </p:nvSpPr>
          <p:spPr bwMode="auto">
            <a:xfrm>
              <a:off x="10377" y="-605"/>
              <a:ext cx="1250" cy="469"/>
            </a:xfrm>
            <a:custGeom>
              <a:avLst/>
              <a:gdLst>
                <a:gd name="T0" fmla="*/ 140 w 316"/>
                <a:gd name="T1" fmla="*/ 84 h 92"/>
                <a:gd name="T2" fmla="*/ 116 w 316"/>
                <a:gd name="T3" fmla="*/ 84 h 92"/>
                <a:gd name="T4" fmla="*/ 88 w 316"/>
                <a:gd name="T5" fmla="*/ 88 h 92"/>
                <a:gd name="T6" fmla="*/ 64 w 316"/>
                <a:gd name="T7" fmla="*/ 88 h 92"/>
                <a:gd name="T8" fmla="*/ 44 w 316"/>
                <a:gd name="T9" fmla="*/ 88 h 92"/>
                <a:gd name="T10" fmla="*/ 32 w 316"/>
                <a:gd name="T11" fmla="*/ 92 h 92"/>
                <a:gd name="T12" fmla="*/ 24 w 316"/>
                <a:gd name="T13" fmla="*/ 92 h 92"/>
                <a:gd name="T14" fmla="*/ 16 w 316"/>
                <a:gd name="T15" fmla="*/ 92 h 92"/>
                <a:gd name="T16" fmla="*/ 8 w 316"/>
                <a:gd name="T17" fmla="*/ 88 h 92"/>
                <a:gd name="T18" fmla="*/ 4 w 316"/>
                <a:gd name="T19" fmla="*/ 88 h 92"/>
                <a:gd name="T20" fmla="*/ 0 w 316"/>
                <a:gd name="T21" fmla="*/ 88 h 92"/>
                <a:gd name="T22" fmla="*/ 0 w 316"/>
                <a:gd name="T23" fmla="*/ 84 h 92"/>
                <a:gd name="T24" fmla="*/ 0 w 316"/>
                <a:gd name="T25" fmla="*/ 84 h 92"/>
                <a:gd name="T26" fmla="*/ 0 w 316"/>
                <a:gd name="T27" fmla="*/ 80 h 92"/>
                <a:gd name="T28" fmla="*/ 0 w 316"/>
                <a:gd name="T29" fmla="*/ 76 h 92"/>
                <a:gd name="T30" fmla="*/ 4 w 316"/>
                <a:gd name="T31" fmla="*/ 76 h 92"/>
                <a:gd name="T32" fmla="*/ 12 w 316"/>
                <a:gd name="T33" fmla="*/ 72 h 92"/>
                <a:gd name="T34" fmla="*/ 16 w 316"/>
                <a:gd name="T35" fmla="*/ 72 h 92"/>
                <a:gd name="T36" fmla="*/ 24 w 316"/>
                <a:gd name="T37" fmla="*/ 68 h 92"/>
                <a:gd name="T38" fmla="*/ 36 w 316"/>
                <a:gd name="T39" fmla="*/ 68 h 92"/>
                <a:gd name="T40" fmla="*/ 44 w 316"/>
                <a:gd name="T41" fmla="*/ 64 h 92"/>
                <a:gd name="T42" fmla="*/ 72 w 316"/>
                <a:gd name="T43" fmla="*/ 60 h 92"/>
                <a:gd name="T44" fmla="*/ 96 w 316"/>
                <a:gd name="T45" fmla="*/ 56 h 92"/>
                <a:gd name="T46" fmla="*/ 124 w 316"/>
                <a:gd name="T47" fmla="*/ 48 h 92"/>
                <a:gd name="T48" fmla="*/ 152 w 316"/>
                <a:gd name="T49" fmla="*/ 44 h 92"/>
                <a:gd name="T50" fmla="*/ 164 w 316"/>
                <a:gd name="T51" fmla="*/ 40 h 92"/>
                <a:gd name="T52" fmla="*/ 180 w 316"/>
                <a:gd name="T53" fmla="*/ 36 h 92"/>
                <a:gd name="T54" fmla="*/ 188 w 316"/>
                <a:gd name="T55" fmla="*/ 36 h 92"/>
                <a:gd name="T56" fmla="*/ 200 w 316"/>
                <a:gd name="T57" fmla="*/ 32 h 92"/>
                <a:gd name="T58" fmla="*/ 208 w 316"/>
                <a:gd name="T59" fmla="*/ 28 h 92"/>
                <a:gd name="T60" fmla="*/ 216 w 316"/>
                <a:gd name="T61" fmla="*/ 28 h 92"/>
                <a:gd name="T62" fmla="*/ 220 w 316"/>
                <a:gd name="T63" fmla="*/ 24 h 92"/>
                <a:gd name="T64" fmla="*/ 224 w 316"/>
                <a:gd name="T65" fmla="*/ 24 h 92"/>
                <a:gd name="T66" fmla="*/ 232 w 316"/>
                <a:gd name="T67" fmla="*/ 20 h 92"/>
                <a:gd name="T68" fmla="*/ 236 w 316"/>
                <a:gd name="T69" fmla="*/ 16 h 92"/>
                <a:gd name="T70" fmla="*/ 240 w 316"/>
                <a:gd name="T71" fmla="*/ 12 h 92"/>
                <a:gd name="T72" fmla="*/ 240 w 316"/>
                <a:gd name="T73" fmla="*/ 8 h 92"/>
                <a:gd name="T74" fmla="*/ 240 w 316"/>
                <a:gd name="T75" fmla="*/ 4 h 92"/>
                <a:gd name="T76" fmla="*/ 244 w 316"/>
                <a:gd name="T77" fmla="*/ 0 h 92"/>
                <a:gd name="T78" fmla="*/ 248 w 316"/>
                <a:gd name="T79" fmla="*/ 0 h 92"/>
                <a:gd name="T80" fmla="*/ 256 w 316"/>
                <a:gd name="T81" fmla="*/ 0 h 92"/>
                <a:gd name="T82" fmla="*/ 264 w 316"/>
                <a:gd name="T83" fmla="*/ 0 h 92"/>
                <a:gd name="T84" fmla="*/ 276 w 316"/>
                <a:gd name="T85" fmla="*/ 4 h 92"/>
                <a:gd name="T86" fmla="*/ 284 w 316"/>
                <a:gd name="T87" fmla="*/ 8 h 92"/>
                <a:gd name="T88" fmla="*/ 296 w 316"/>
                <a:gd name="T89" fmla="*/ 12 h 92"/>
                <a:gd name="T90" fmla="*/ 308 w 316"/>
                <a:gd name="T91" fmla="*/ 20 h 92"/>
                <a:gd name="T92" fmla="*/ 312 w 316"/>
                <a:gd name="T93" fmla="*/ 24 h 92"/>
                <a:gd name="T94" fmla="*/ 316 w 316"/>
                <a:gd name="T95" fmla="*/ 32 h 92"/>
                <a:gd name="T96" fmla="*/ 316 w 316"/>
                <a:gd name="T97" fmla="*/ 40 h 92"/>
                <a:gd name="T98" fmla="*/ 316 w 316"/>
                <a:gd name="T99" fmla="*/ 44 h 92"/>
                <a:gd name="T100" fmla="*/ 312 w 316"/>
                <a:gd name="T101" fmla="*/ 48 h 92"/>
                <a:gd name="T102" fmla="*/ 308 w 316"/>
                <a:gd name="T103" fmla="*/ 48 h 92"/>
                <a:gd name="T104" fmla="*/ 304 w 316"/>
                <a:gd name="T105" fmla="*/ 52 h 92"/>
                <a:gd name="T106" fmla="*/ 292 w 316"/>
                <a:gd name="T107" fmla="*/ 56 h 92"/>
                <a:gd name="T108" fmla="*/ 284 w 316"/>
                <a:gd name="T109" fmla="*/ 60 h 92"/>
                <a:gd name="T110" fmla="*/ 272 w 316"/>
                <a:gd name="T111" fmla="*/ 60 h 92"/>
                <a:gd name="T112" fmla="*/ 256 w 316"/>
                <a:gd name="T113" fmla="*/ 64 h 92"/>
                <a:gd name="T114" fmla="*/ 224 w 316"/>
                <a:gd name="T115" fmla="*/ 68 h 92"/>
                <a:gd name="T116" fmla="*/ 192 w 316"/>
                <a:gd name="T117" fmla="*/ 76 h 92"/>
                <a:gd name="T118" fmla="*/ 164 w 316"/>
                <a:gd name="T119" fmla="*/ 80 h 92"/>
                <a:gd name="T120" fmla="*/ 140 w 316"/>
                <a:gd name="T121" fmla="*/ 84 h 92"/>
                <a:gd name="T122" fmla="*/ 140 w 316"/>
                <a:gd name="T123" fmla="*/ 84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16" h="92">
                  <a:moveTo>
                    <a:pt x="140" y="84"/>
                  </a:moveTo>
                  <a:lnTo>
                    <a:pt x="116" y="84"/>
                  </a:lnTo>
                  <a:lnTo>
                    <a:pt x="88" y="88"/>
                  </a:lnTo>
                  <a:lnTo>
                    <a:pt x="64" y="88"/>
                  </a:lnTo>
                  <a:lnTo>
                    <a:pt x="44" y="88"/>
                  </a:lnTo>
                  <a:lnTo>
                    <a:pt x="32" y="92"/>
                  </a:lnTo>
                  <a:lnTo>
                    <a:pt x="24" y="92"/>
                  </a:lnTo>
                  <a:lnTo>
                    <a:pt x="16" y="92"/>
                  </a:lnTo>
                  <a:lnTo>
                    <a:pt x="8" y="88"/>
                  </a:lnTo>
                  <a:lnTo>
                    <a:pt x="4" y="88"/>
                  </a:lnTo>
                  <a:lnTo>
                    <a:pt x="0" y="88"/>
                  </a:lnTo>
                  <a:lnTo>
                    <a:pt x="0" y="84"/>
                  </a:lnTo>
                  <a:lnTo>
                    <a:pt x="0" y="84"/>
                  </a:lnTo>
                  <a:lnTo>
                    <a:pt x="0" y="80"/>
                  </a:lnTo>
                  <a:lnTo>
                    <a:pt x="0" y="76"/>
                  </a:lnTo>
                  <a:lnTo>
                    <a:pt x="4" y="76"/>
                  </a:lnTo>
                  <a:lnTo>
                    <a:pt x="12" y="72"/>
                  </a:lnTo>
                  <a:lnTo>
                    <a:pt x="16" y="72"/>
                  </a:lnTo>
                  <a:lnTo>
                    <a:pt x="24" y="68"/>
                  </a:lnTo>
                  <a:lnTo>
                    <a:pt x="36" y="68"/>
                  </a:lnTo>
                  <a:lnTo>
                    <a:pt x="44" y="64"/>
                  </a:lnTo>
                  <a:lnTo>
                    <a:pt x="72" y="60"/>
                  </a:lnTo>
                  <a:lnTo>
                    <a:pt x="96" y="56"/>
                  </a:lnTo>
                  <a:lnTo>
                    <a:pt x="124" y="48"/>
                  </a:lnTo>
                  <a:lnTo>
                    <a:pt x="152" y="44"/>
                  </a:lnTo>
                  <a:lnTo>
                    <a:pt x="164" y="40"/>
                  </a:lnTo>
                  <a:lnTo>
                    <a:pt x="180" y="36"/>
                  </a:lnTo>
                  <a:lnTo>
                    <a:pt x="188" y="36"/>
                  </a:lnTo>
                  <a:lnTo>
                    <a:pt x="200" y="32"/>
                  </a:lnTo>
                  <a:lnTo>
                    <a:pt x="208" y="28"/>
                  </a:lnTo>
                  <a:lnTo>
                    <a:pt x="216" y="28"/>
                  </a:lnTo>
                  <a:lnTo>
                    <a:pt x="220" y="24"/>
                  </a:lnTo>
                  <a:lnTo>
                    <a:pt x="224" y="24"/>
                  </a:lnTo>
                  <a:lnTo>
                    <a:pt x="232" y="20"/>
                  </a:lnTo>
                  <a:lnTo>
                    <a:pt x="236" y="16"/>
                  </a:lnTo>
                  <a:lnTo>
                    <a:pt x="240" y="12"/>
                  </a:lnTo>
                  <a:lnTo>
                    <a:pt x="240" y="8"/>
                  </a:lnTo>
                  <a:lnTo>
                    <a:pt x="240" y="4"/>
                  </a:lnTo>
                  <a:lnTo>
                    <a:pt x="244" y="0"/>
                  </a:lnTo>
                  <a:lnTo>
                    <a:pt x="248" y="0"/>
                  </a:lnTo>
                  <a:lnTo>
                    <a:pt x="256" y="0"/>
                  </a:lnTo>
                  <a:lnTo>
                    <a:pt x="264" y="0"/>
                  </a:lnTo>
                  <a:lnTo>
                    <a:pt x="276" y="4"/>
                  </a:lnTo>
                  <a:lnTo>
                    <a:pt x="284" y="8"/>
                  </a:lnTo>
                  <a:lnTo>
                    <a:pt x="296" y="12"/>
                  </a:lnTo>
                  <a:lnTo>
                    <a:pt x="308" y="20"/>
                  </a:lnTo>
                  <a:lnTo>
                    <a:pt x="312" y="24"/>
                  </a:lnTo>
                  <a:lnTo>
                    <a:pt x="316" y="32"/>
                  </a:lnTo>
                  <a:lnTo>
                    <a:pt x="316" y="40"/>
                  </a:lnTo>
                  <a:lnTo>
                    <a:pt x="316" y="44"/>
                  </a:lnTo>
                  <a:lnTo>
                    <a:pt x="312" y="48"/>
                  </a:lnTo>
                  <a:lnTo>
                    <a:pt x="308" y="48"/>
                  </a:lnTo>
                  <a:lnTo>
                    <a:pt x="304" y="52"/>
                  </a:lnTo>
                  <a:lnTo>
                    <a:pt x="292" y="56"/>
                  </a:lnTo>
                  <a:lnTo>
                    <a:pt x="284" y="60"/>
                  </a:lnTo>
                  <a:lnTo>
                    <a:pt x="272" y="60"/>
                  </a:lnTo>
                  <a:lnTo>
                    <a:pt x="256" y="64"/>
                  </a:lnTo>
                  <a:lnTo>
                    <a:pt x="224" y="68"/>
                  </a:lnTo>
                  <a:lnTo>
                    <a:pt x="192" y="76"/>
                  </a:lnTo>
                  <a:lnTo>
                    <a:pt x="164" y="80"/>
                  </a:lnTo>
                  <a:lnTo>
                    <a:pt x="140" y="84"/>
                  </a:lnTo>
                  <a:lnTo>
                    <a:pt x="140" y="84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lvl="0" algn="ctr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defRPr/>
              </a:pPr>
              <a:endParaRPr lang="zh-CN" altLang="en-US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SimSun" panose="02010600030101010101" pitchFamily="2" charset="-122"/>
                <a:sym typeface="+mn-ea"/>
              </a:endParaRPr>
            </a:p>
          </p:txBody>
        </p:sp>
        <p:sp>
          <p:nvSpPr>
            <p:cNvPr id="74" name="Freeform 38"/>
            <p:cNvSpPr/>
            <p:nvPr/>
          </p:nvSpPr>
          <p:spPr bwMode="auto">
            <a:xfrm>
              <a:off x="10393" y="-75"/>
              <a:ext cx="1235" cy="347"/>
            </a:xfrm>
            <a:custGeom>
              <a:avLst/>
              <a:gdLst>
                <a:gd name="T0" fmla="*/ 4 w 312"/>
                <a:gd name="T1" fmla="*/ 56 h 68"/>
                <a:gd name="T2" fmla="*/ 0 w 312"/>
                <a:gd name="T3" fmla="*/ 48 h 68"/>
                <a:gd name="T4" fmla="*/ 8 w 312"/>
                <a:gd name="T5" fmla="*/ 44 h 68"/>
                <a:gd name="T6" fmla="*/ 16 w 312"/>
                <a:gd name="T7" fmla="*/ 40 h 68"/>
                <a:gd name="T8" fmla="*/ 28 w 312"/>
                <a:gd name="T9" fmla="*/ 40 h 68"/>
                <a:gd name="T10" fmla="*/ 48 w 312"/>
                <a:gd name="T11" fmla="*/ 36 h 68"/>
                <a:gd name="T12" fmla="*/ 80 w 312"/>
                <a:gd name="T13" fmla="*/ 32 h 68"/>
                <a:gd name="T14" fmla="*/ 120 w 312"/>
                <a:gd name="T15" fmla="*/ 24 h 68"/>
                <a:gd name="T16" fmla="*/ 168 w 312"/>
                <a:gd name="T17" fmla="*/ 16 h 68"/>
                <a:gd name="T18" fmla="*/ 212 w 312"/>
                <a:gd name="T19" fmla="*/ 8 h 68"/>
                <a:gd name="T20" fmla="*/ 240 w 312"/>
                <a:gd name="T21" fmla="*/ 4 h 68"/>
                <a:gd name="T22" fmla="*/ 260 w 312"/>
                <a:gd name="T23" fmla="*/ 0 h 68"/>
                <a:gd name="T24" fmla="*/ 284 w 312"/>
                <a:gd name="T25" fmla="*/ 0 h 68"/>
                <a:gd name="T26" fmla="*/ 300 w 312"/>
                <a:gd name="T27" fmla="*/ 4 h 68"/>
                <a:gd name="T28" fmla="*/ 308 w 312"/>
                <a:gd name="T29" fmla="*/ 12 h 68"/>
                <a:gd name="T30" fmla="*/ 312 w 312"/>
                <a:gd name="T31" fmla="*/ 20 h 68"/>
                <a:gd name="T32" fmla="*/ 308 w 312"/>
                <a:gd name="T33" fmla="*/ 28 h 68"/>
                <a:gd name="T34" fmla="*/ 292 w 312"/>
                <a:gd name="T35" fmla="*/ 32 h 68"/>
                <a:gd name="T36" fmla="*/ 272 w 312"/>
                <a:gd name="T37" fmla="*/ 40 h 68"/>
                <a:gd name="T38" fmla="*/ 260 w 312"/>
                <a:gd name="T39" fmla="*/ 40 h 68"/>
                <a:gd name="T40" fmla="*/ 252 w 312"/>
                <a:gd name="T41" fmla="*/ 40 h 68"/>
                <a:gd name="T42" fmla="*/ 240 w 312"/>
                <a:gd name="T43" fmla="*/ 44 h 68"/>
                <a:gd name="T44" fmla="*/ 224 w 312"/>
                <a:gd name="T45" fmla="*/ 44 h 68"/>
                <a:gd name="T46" fmla="*/ 200 w 312"/>
                <a:gd name="T47" fmla="*/ 48 h 68"/>
                <a:gd name="T48" fmla="*/ 120 w 312"/>
                <a:gd name="T49" fmla="*/ 60 h 68"/>
                <a:gd name="T50" fmla="*/ 84 w 312"/>
                <a:gd name="T51" fmla="*/ 64 h 68"/>
                <a:gd name="T52" fmla="*/ 64 w 312"/>
                <a:gd name="T53" fmla="*/ 68 h 68"/>
                <a:gd name="T54" fmla="*/ 48 w 312"/>
                <a:gd name="T55" fmla="*/ 68 h 68"/>
                <a:gd name="T56" fmla="*/ 40 w 312"/>
                <a:gd name="T57" fmla="*/ 68 h 68"/>
                <a:gd name="T58" fmla="*/ 32 w 312"/>
                <a:gd name="T59" fmla="*/ 68 h 68"/>
                <a:gd name="T60" fmla="*/ 20 w 312"/>
                <a:gd name="T61" fmla="*/ 64 h 68"/>
                <a:gd name="T62" fmla="*/ 12 w 312"/>
                <a:gd name="T63" fmla="*/ 6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12" h="68">
                  <a:moveTo>
                    <a:pt x="12" y="60"/>
                  </a:moveTo>
                  <a:lnTo>
                    <a:pt x="4" y="56"/>
                  </a:lnTo>
                  <a:lnTo>
                    <a:pt x="0" y="52"/>
                  </a:lnTo>
                  <a:lnTo>
                    <a:pt x="0" y="48"/>
                  </a:lnTo>
                  <a:lnTo>
                    <a:pt x="4" y="44"/>
                  </a:lnTo>
                  <a:lnTo>
                    <a:pt x="8" y="44"/>
                  </a:lnTo>
                  <a:lnTo>
                    <a:pt x="12" y="44"/>
                  </a:lnTo>
                  <a:lnTo>
                    <a:pt x="16" y="40"/>
                  </a:lnTo>
                  <a:lnTo>
                    <a:pt x="24" y="40"/>
                  </a:lnTo>
                  <a:lnTo>
                    <a:pt x="28" y="40"/>
                  </a:lnTo>
                  <a:lnTo>
                    <a:pt x="36" y="36"/>
                  </a:lnTo>
                  <a:lnTo>
                    <a:pt x="48" y="36"/>
                  </a:lnTo>
                  <a:lnTo>
                    <a:pt x="60" y="32"/>
                  </a:lnTo>
                  <a:lnTo>
                    <a:pt x="80" y="32"/>
                  </a:lnTo>
                  <a:lnTo>
                    <a:pt x="96" y="28"/>
                  </a:lnTo>
                  <a:lnTo>
                    <a:pt x="120" y="24"/>
                  </a:lnTo>
                  <a:lnTo>
                    <a:pt x="144" y="20"/>
                  </a:lnTo>
                  <a:lnTo>
                    <a:pt x="168" y="16"/>
                  </a:lnTo>
                  <a:lnTo>
                    <a:pt x="192" y="12"/>
                  </a:lnTo>
                  <a:lnTo>
                    <a:pt x="212" y="8"/>
                  </a:lnTo>
                  <a:lnTo>
                    <a:pt x="228" y="4"/>
                  </a:lnTo>
                  <a:lnTo>
                    <a:pt x="240" y="4"/>
                  </a:lnTo>
                  <a:lnTo>
                    <a:pt x="252" y="0"/>
                  </a:lnTo>
                  <a:lnTo>
                    <a:pt x="260" y="0"/>
                  </a:lnTo>
                  <a:lnTo>
                    <a:pt x="268" y="0"/>
                  </a:lnTo>
                  <a:lnTo>
                    <a:pt x="284" y="0"/>
                  </a:lnTo>
                  <a:lnTo>
                    <a:pt x="292" y="4"/>
                  </a:lnTo>
                  <a:lnTo>
                    <a:pt x="300" y="4"/>
                  </a:lnTo>
                  <a:lnTo>
                    <a:pt x="304" y="8"/>
                  </a:lnTo>
                  <a:lnTo>
                    <a:pt x="308" y="12"/>
                  </a:lnTo>
                  <a:lnTo>
                    <a:pt x="312" y="16"/>
                  </a:lnTo>
                  <a:lnTo>
                    <a:pt x="312" y="20"/>
                  </a:lnTo>
                  <a:lnTo>
                    <a:pt x="312" y="24"/>
                  </a:lnTo>
                  <a:lnTo>
                    <a:pt x="308" y="28"/>
                  </a:lnTo>
                  <a:lnTo>
                    <a:pt x="304" y="32"/>
                  </a:lnTo>
                  <a:lnTo>
                    <a:pt x="292" y="32"/>
                  </a:lnTo>
                  <a:lnTo>
                    <a:pt x="284" y="36"/>
                  </a:lnTo>
                  <a:lnTo>
                    <a:pt x="272" y="40"/>
                  </a:lnTo>
                  <a:lnTo>
                    <a:pt x="264" y="40"/>
                  </a:lnTo>
                  <a:lnTo>
                    <a:pt x="260" y="40"/>
                  </a:lnTo>
                  <a:lnTo>
                    <a:pt x="256" y="40"/>
                  </a:lnTo>
                  <a:lnTo>
                    <a:pt x="252" y="40"/>
                  </a:lnTo>
                  <a:lnTo>
                    <a:pt x="248" y="40"/>
                  </a:lnTo>
                  <a:lnTo>
                    <a:pt x="240" y="44"/>
                  </a:lnTo>
                  <a:lnTo>
                    <a:pt x="232" y="44"/>
                  </a:lnTo>
                  <a:lnTo>
                    <a:pt x="224" y="44"/>
                  </a:lnTo>
                  <a:lnTo>
                    <a:pt x="212" y="44"/>
                  </a:lnTo>
                  <a:lnTo>
                    <a:pt x="200" y="48"/>
                  </a:lnTo>
                  <a:lnTo>
                    <a:pt x="144" y="56"/>
                  </a:lnTo>
                  <a:lnTo>
                    <a:pt x="120" y="60"/>
                  </a:lnTo>
                  <a:lnTo>
                    <a:pt x="96" y="60"/>
                  </a:lnTo>
                  <a:lnTo>
                    <a:pt x="84" y="64"/>
                  </a:lnTo>
                  <a:lnTo>
                    <a:pt x="72" y="64"/>
                  </a:lnTo>
                  <a:lnTo>
                    <a:pt x="64" y="68"/>
                  </a:lnTo>
                  <a:lnTo>
                    <a:pt x="56" y="68"/>
                  </a:lnTo>
                  <a:lnTo>
                    <a:pt x="48" y="68"/>
                  </a:lnTo>
                  <a:lnTo>
                    <a:pt x="44" y="68"/>
                  </a:lnTo>
                  <a:lnTo>
                    <a:pt x="40" y="68"/>
                  </a:lnTo>
                  <a:lnTo>
                    <a:pt x="36" y="68"/>
                  </a:lnTo>
                  <a:lnTo>
                    <a:pt x="32" y="68"/>
                  </a:lnTo>
                  <a:lnTo>
                    <a:pt x="24" y="68"/>
                  </a:lnTo>
                  <a:lnTo>
                    <a:pt x="20" y="64"/>
                  </a:lnTo>
                  <a:lnTo>
                    <a:pt x="12" y="60"/>
                  </a:lnTo>
                  <a:lnTo>
                    <a:pt x="12" y="6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lvl="0" algn="ctr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defRPr/>
              </a:pPr>
              <a:endParaRPr lang="zh-CN" altLang="en-US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SimSun" panose="02010600030101010101" pitchFamily="2" charset="-122"/>
                <a:sym typeface="+mn-ea"/>
              </a:endParaRPr>
            </a:p>
          </p:txBody>
        </p:sp>
        <p:sp>
          <p:nvSpPr>
            <p:cNvPr id="75" name="Freeform 39"/>
            <p:cNvSpPr/>
            <p:nvPr/>
          </p:nvSpPr>
          <p:spPr bwMode="auto">
            <a:xfrm>
              <a:off x="9791" y="252"/>
              <a:ext cx="2484" cy="531"/>
            </a:xfrm>
            <a:custGeom>
              <a:avLst/>
              <a:gdLst>
                <a:gd name="T0" fmla="*/ 472 w 628"/>
                <a:gd name="T1" fmla="*/ 8 h 104"/>
                <a:gd name="T2" fmla="*/ 508 w 628"/>
                <a:gd name="T3" fmla="*/ 4 h 104"/>
                <a:gd name="T4" fmla="*/ 544 w 628"/>
                <a:gd name="T5" fmla="*/ 0 h 104"/>
                <a:gd name="T6" fmla="*/ 576 w 628"/>
                <a:gd name="T7" fmla="*/ 4 h 104"/>
                <a:gd name="T8" fmla="*/ 600 w 628"/>
                <a:gd name="T9" fmla="*/ 12 h 104"/>
                <a:gd name="T10" fmla="*/ 620 w 628"/>
                <a:gd name="T11" fmla="*/ 24 h 104"/>
                <a:gd name="T12" fmla="*/ 628 w 628"/>
                <a:gd name="T13" fmla="*/ 36 h 104"/>
                <a:gd name="T14" fmla="*/ 624 w 628"/>
                <a:gd name="T15" fmla="*/ 40 h 104"/>
                <a:gd name="T16" fmla="*/ 616 w 628"/>
                <a:gd name="T17" fmla="*/ 44 h 104"/>
                <a:gd name="T18" fmla="*/ 600 w 628"/>
                <a:gd name="T19" fmla="*/ 48 h 104"/>
                <a:gd name="T20" fmla="*/ 576 w 628"/>
                <a:gd name="T21" fmla="*/ 48 h 104"/>
                <a:gd name="T22" fmla="*/ 520 w 628"/>
                <a:gd name="T23" fmla="*/ 48 h 104"/>
                <a:gd name="T24" fmla="*/ 476 w 628"/>
                <a:gd name="T25" fmla="*/ 52 h 104"/>
                <a:gd name="T26" fmla="*/ 444 w 628"/>
                <a:gd name="T27" fmla="*/ 52 h 104"/>
                <a:gd name="T28" fmla="*/ 408 w 628"/>
                <a:gd name="T29" fmla="*/ 56 h 104"/>
                <a:gd name="T30" fmla="*/ 360 w 628"/>
                <a:gd name="T31" fmla="*/ 64 h 104"/>
                <a:gd name="T32" fmla="*/ 308 w 628"/>
                <a:gd name="T33" fmla="*/ 68 h 104"/>
                <a:gd name="T34" fmla="*/ 248 w 628"/>
                <a:gd name="T35" fmla="*/ 76 h 104"/>
                <a:gd name="T36" fmla="*/ 200 w 628"/>
                <a:gd name="T37" fmla="*/ 80 h 104"/>
                <a:gd name="T38" fmla="*/ 156 w 628"/>
                <a:gd name="T39" fmla="*/ 88 h 104"/>
                <a:gd name="T40" fmla="*/ 120 w 628"/>
                <a:gd name="T41" fmla="*/ 92 h 104"/>
                <a:gd name="T42" fmla="*/ 92 w 628"/>
                <a:gd name="T43" fmla="*/ 96 h 104"/>
                <a:gd name="T44" fmla="*/ 68 w 628"/>
                <a:gd name="T45" fmla="*/ 100 h 104"/>
                <a:gd name="T46" fmla="*/ 52 w 628"/>
                <a:gd name="T47" fmla="*/ 104 h 104"/>
                <a:gd name="T48" fmla="*/ 48 w 628"/>
                <a:gd name="T49" fmla="*/ 104 h 104"/>
                <a:gd name="T50" fmla="*/ 36 w 628"/>
                <a:gd name="T51" fmla="*/ 100 h 104"/>
                <a:gd name="T52" fmla="*/ 16 w 628"/>
                <a:gd name="T53" fmla="*/ 92 h 104"/>
                <a:gd name="T54" fmla="*/ 0 w 628"/>
                <a:gd name="T55" fmla="*/ 84 h 104"/>
                <a:gd name="T56" fmla="*/ 0 w 628"/>
                <a:gd name="T57" fmla="*/ 72 h 104"/>
                <a:gd name="T58" fmla="*/ 4 w 628"/>
                <a:gd name="T59" fmla="*/ 72 h 104"/>
                <a:gd name="T60" fmla="*/ 16 w 628"/>
                <a:gd name="T61" fmla="*/ 68 h 104"/>
                <a:gd name="T62" fmla="*/ 32 w 628"/>
                <a:gd name="T63" fmla="*/ 68 h 104"/>
                <a:gd name="T64" fmla="*/ 52 w 628"/>
                <a:gd name="T65" fmla="*/ 64 h 104"/>
                <a:gd name="T66" fmla="*/ 84 w 628"/>
                <a:gd name="T67" fmla="*/ 60 h 104"/>
                <a:gd name="T68" fmla="*/ 124 w 628"/>
                <a:gd name="T69" fmla="*/ 56 h 104"/>
                <a:gd name="T70" fmla="*/ 180 w 628"/>
                <a:gd name="T71" fmla="*/ 48 h 104"/>
                <a:gd name="T72" fmla="*/ 248 w 628"/>
                <a:gd name="T73" fmla="*/ 40 h 104"/>
                <a:gd name="T74" fmla="*/ 320 w 628"/>
                <a:gd name="T75" fmla="*/ 28 h 104"/>
                <a:gd name="T76" fmla="*/ 380 w 628"/>
                <a:gd name="T77" fmla="*/ 20 h 104"/>
                <a:gd name="T78" fmla="*/ 424 w 628"/>
                <a:gd name="T79" fmla="*/ 16 h 104"/>
                <a:gd name="T80" fmla="*/ 460 w 628"/>
                <a:gd name="T81" fmla="*/ 8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628" h="104">
                  <a:moveTo>
                    <a:pt x="460" y="8"/>
                  </a:moveTo>
                  <a:lnTo>
                    <a:pt x="472" y="8"/>
                  </a:lnTo>
                  <a:lnTo>
                    <a:pt x="488" y="4"/>
                  </a:lnTo>
                  <a:lnTo>
                    <a:pt x="508" y="4"/>
                  </a:lnTo>
                  <a:lnTo>
                    <a:pt x="528" y="0"/>
                  </a:lnTo>
                  <a:lnTo>
                    <a:pt x="544" y="0"/>
                  </a:lnTo>
                  <a:lnTo>
                    <a:pt x="560" y="0"/>
                  </a:lnTo>
                  <a:lnTo>
                    <a:pt x="576" y="4"/>
                  </a:lnTo>
                  <a:lnTo>
                    <a:pt x="588" y="8"/>
                  </a:lnTo>
                  <a:lnTo>
                    <a:pt x="600" y="12"/>
                  </a:lnTo>
                  <a:lnTo>
                    <a:pt x="612" y="16"/>
                  </a:lnTo>
                  <a:lnTo>
                    <a:pt x="620" y="24"/>
                  </a:lnTo>
                  <a:lnTo>
                    <a:pt x="628" y="32"/>
                  </a:lnTo>
                  <a:lnTo>
                    <a:pt x="628" y="36"/>
                  </a:lnTo>
                  <a:lnTo>
                    <a:pt x="628" y="40"/>
                  </a:lnTo>
                  <a:lnTo>
                    <a:pt x="624" y="40"/>
                  </a:lnTo>
                  <a:lnTo>
                    <a:pt x="620" y="44"/>
                  </a:lnTo>
                  <a:lnTo>
                    <a:pt x="616" y="44"/>
                  </a:lnTo>
                  <a:lnTo>
                    <a:pt x="608" y="44"/>
                  </a:lnTo>
                  <a:lnTo>
                    <a:pt x="600" y="48"/>
                  </a:lnTo>
                  <a:lnTo>
                    <a:pt x="588" y="48"/>
                  </a:lnTo>
                  <a:lnTo>
                    <a:pt x="576" y="48"/>
                  </a:lnTo>
                  <a:lnTo>
                    <a:pt x="548" y="48"/>
                  </a:lnTo>
                  <a:lnTo>
                    <a:pt x="520" y="48"/>
                  </a:lnTo>
                  <a:lnTo>
                    <a:pt x="496" y="48"/>
                  </a:lnTo>
                  <a:lnTo>
                    <a:pt x="476" y="52"/>
                  </a:lnTo>
                  <a:lnTo>
                    <a:pt x="460" y="52"/>
                  </a:lnTo>
                  <a:lnTo>
                    <a:pt x="444" y="52"/>
                  </a:lnTo>
                  <a:lnTo>
                    <a:pt x="428" y="56"/>
                  </a:lnTo>
                  <a:lnTo>
                    <a:pt x="408" y="56"/>
                  </a:lnTo>
                  <a:lnTo>
                    <a:pt x="384" y="60"/>
                  </a:lnTo>
                  <a:lnTo>
                    <a:pt x="360" y="64"/>
                  </a:lnTo>
                  <a:lnTo>
                    <a:pt x="336" y="64"/>
                  </a:lnTo>
                  <a:lnTo>
                    <a:pt x="308" y="68"/>
                  </a:lnTo>
                  <a:lnTo>
                    <a:pt x="276" y="72"/>
                  </a:lnTo>
                  <a:lnTo>
                    <a:pt x="248" y="76"/>
                  </a:lnTo>
                  <a:lnTo>
                    <a:pt x="224" y="80"/>
                  </a:lnTo>
                  <a:lnTo>
                    <a:pt x="200" y="80"/>
                  </a:lnTo>
                  <a:lnTo>
                    <a:pt x="176" y="84"/>
                  </a:lnTo>
                  <a:lnTo>
                    <a:pt x="156" y="88"/>
                  </a:lnTo>
                  <a:lnTo>
                    <a:pt x="136" y="92"/>
                  </a:lnTo>
                  <a:lnTo>
                    <a:pt x="120" y="92"/>
                  </a:lnTo>
                  <a:lnTo>
                    <a:pt x="104" y="96"/>
                  </a:lnTo>
                  <a:lnTo>
                    <a:pt x="92" y="96"/>
                  </a:lnTo>
                  <a:lnTo>
                    <a:pt x="80" y="100"/>
                  </a:lnTo>
                  <a:lnTo>
                    <a:pt x="68" y="100"/>
                  </a:lnTo>
                  <a:lnTo>
                    <a:pt x="60" y="104"/>
                  </a:lnTo>
                  <a:lnTo>
                    <a:pt x="52" y="104"/>
                  </a:lnTo>
                  <a:lnTo>
                    <a:pt x="48" y="104"/>
                  </a:lnTo>
                  <a:lnTo>
                    <a:pt x="48" y="104"/>
                  </a:lnTo>
                  <a:lnTo>
                    <a:pt x="40" y="104"/>
                  </a:lnTo>
                  <a:lnTo>
                    <a:pt x="36" y="100"/>
                  </a:lnTo>
                  <a:lnTo>
                    <a:pt x="28" y="96"/>
                  </a:lnTo>
                  <a:lnTo>
                    <a:pt x="16" y="92"/>
                  </a:lnTo>
                  <a:lnTo>
                    <a:pt x="8" y="88"/>
                  </a:lnTo>
                  <a:lnTo>
                    <a:pt x="0" y="84"/>
                  </a:lnTo>
                  <a:lnTo>
                    <a:pt x="0" y="76"/>
                  </a:lnTo>
                  <a:lnTo>
                    <a:pt x="0" y="72"/>
                  </a:lnTo>
                  <a:lnTo>
                    <a:pt x="0" y="72"/>
                  </a:lnTo>
                  <a:lnTo>
                    <a:pt x="4" y="72"/>
                  </a:lnTo>
                  <a:lnTo>
                    <a:pt x="8" y="72"/>
                  </a:lnTo>
                  <a:lnTo>
                    <a:pt x="16" y="68"/>
                  </a:lnTo>
                  <a:lnTo>
                    <a:pt x="20" y="68"/>
                  </a:lnTo>
                  <a:lnTo>
                    <a:pt x="32" y="68"/>
                  </a:lnTo>
                  <a:lnTo>
                    <a:pt x="40" y="64"/>
                  </a:lnTo>
                  <a:lnTo>
                    <a:pt x="52" y="64"/>
                  </a:lnTo>
                  <a:lnTo>
                    <a:pt x="64" y="64"/>
                  </a:lnTo>
                  <a:lnTo>
                    <a:pt x="84" y="60"/>
                  </a:lnTo>
                  <a:lnTo>
                    <a:pt x="104" y="60"/>
                  </a:lnTo>
                  <a:lnTo>
                    <a:pt x="124" y="56"/>
                  </a:lnTo>
                  <a:lnTo>
                    <a:pt x="152" y="52"/>
                  </a:lnTo>
                  <a:lnTo>
                    <a:pt x="180" y="48"/>
                  </a:lnTo>
                  <a:lnTo>
                    <a:pt x="212" y="44"/>
                  </a:lnTo>
                  <a:lnTo>
                    <a:pt x="248" y="40"/>
                  </a:lnTo>
                  <a:lnTo>
                    <a:pt x="288" y="32"/>
                  </a:lnTo>
                  <a:lnTo>
                    <a:pt x="320" y="28"/>
                  </a:lnTo>
                  <a:lnTo>
                    <a:pt x="352" y="24"/>
                  </a:lnTo>
                  <a:lnTo>
                    <a:pt x="380" y="20"/>
                  </a:lnTo>
                  <a:lnTo>
                    <a:pt x="404" y="16"/>
                  </a:lnTo>
                  <a:lnTo>
                    <a:pt x="424" y="16"/>
                  </a:lnTo>
                  <a:lnTo>
                    <a:pt x="444" y="12"/>
                  </a:lnTo>
                  <a:lnTo>
                    <a:pt x="460" y="8"/>
                  </a:lnTo>
                  <a:lnTo>
                    <a:pt x="460" y="8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lvl="0" algn="ctr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defRPr/>
              </a:pPr>
              <a:endParaRPr lang="zh-CN" altLang="en-US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SimSun" panose="02010600030101010101" pitchFamily="2" charset="-122"/>
                <a:sym typeface="+mn-ea"/>
              </a:endParaRPr>
            </a:p>
          </p:txBody>
        </p:sp>
        <p:sp>
          <p:nvSpPr>
            <p:cNvPr id="76" name="Freeform 40"/>
            <p:cNvSpPr/>
            <p:nvPr/>
          </p:nvSpPr>
          <p:spPr bwMode="auto">
            <a:xfrm>
              <a:off x="10677" y="844"/>
              <a:ext cx="79" cy="1265"/>
            </a:xfrm>
            <a:custGeom>
              <a:avLst/>
              <a:gdLst>
                <a:gd name="T0" fmla="*/ 4 w 20"/>
                <a:gd name="T1" fmla="*/ 4 h 248"/>
                <a:gd name="T2" fmla="*/ 4 w 20"/>
                <a:gd name="T3" fmla="*/ 0 h 248"/>
                <a:gd name="T4" fmla="*/ 8 w 20"/>
                <a:gd name="T5" fmla="*/ 4 h 248"/>
                <a:gd name="T6" fmla="*/ 12 w 20"/>
                <a:gd name="T7" fmla="*/ 4 h 248"/>
                <a:gd name="T8" fmla="*/ 20 w 20"/>
                <a:gd name="T9" fmla="*/ 8 h 248"/>
                <a:gd name="T10" fmla="*/ 20 w 20"/>
                <a:gd name="T11" fmla="*/ 48 h 248"/>
                <a:gd name="T12" fmla="*/ 20 w 20"/>
                <a:gd name="T13" fmla="*/ 88 h 248"/>
                <a:gd name="T14" fmla="*/ 20 w 20"/>
                <a:gd name="T15" fmla="*/ 124 h 248"/>
                <a:gd name="T16" fmla="*/ 16 w 20"/>
                <a:gd name="T17" fmla="*/ 164 h 248"/>
                <a:gd name="T18" fmla="*/ 16 w 20"/>
                <a:gd name="T19" fmla="*/ 180 h 248"/>
                <a:gd name="T20" fmla="*/ 16 w 20"/>
                <a:gd name="T21" fmla="*/ 196 h 248"/>
                <a:gd name="T22" fmla="*/ 16 w 20"/>
                <a:gd name="T23" fmla="*/ 208 h 248"/>
                <a:gd name="T24" fmla="*/ 16 w 20"/>
                <a:gd name="T25" fmla="*/ 220 h 248"/>
                <a:gd name="T26" fmla="*/ 12 w 20"/>
                <a:gd name="T27" fmla="*/ 228 h 248"/>
                <a:gd name="T28" fmla="*/ 12 w 20"/>
                <a:gd name="T29" fmla="*/ 236 h 248"/>
                <a:gd name="T30" fmla="*/ 12 w 20"/>
                <a:gd name="T31" fmla="*/ 240 h 248"/>
                <a:gd name="T32" fmla="*/ 12 w 20"/>
                <a:gd name="T33" fmla="*/ 244 h 248"/>
                <a:gd name="T34" fmla="*/ 8 w 20"/>
                <a:gd name="T35" fmla="*/ 248 h 248"/>
                <a:gd name="T36" fmla="*/ 8 w 20"/>
                <a:gd name="T37" fmla="*/ 248 h 248"/>
                <a:gd name="T38" fmla="*/ 8 w 20"/>
                <a:gd name="T39" fmla="*/ 248 h 248"/>
                <a:gd name="T40" fmla="*/ 4 w 20"/>
                <a:gd name="T41" fmla="*/ 244 h 248"/>
                <a:gd name="T42" fmla="*/ 4 w 20"/>
                <a:gd name="T43" fmla="*/ 240 h 248"/>
                <a:gd name="T44" fmla="*/ 0 w 20"/>
                <a:gd name="T45" fmla="*/ 236 h 248"/>
                <a:gd name="T46" fmla="*/ 0 w 20"/>
                <a:gd name="T47" fmla="*/ 236 h 248"/>
                <a:gd name="T48" fmla="*/ 0 w 20"/>
                <a:gd name="T49" fmla="*/ 232 h 248"/>
                <a:gd name="T50" fmla="*/ 0 w 20"/>
                <a:gd name="T51" fmla="*/ 232 h 248"/>
                <a:gd name="T52" fmla="*/ 0 w 20"/>
                <a:gd name="T53" fmla="*/ 228 h 248"/>
                <a:gd name="T54" fmla="*/ 0 w 20"/>
                <a:gd name="T55" fmla="*/ 220 h 248"/>
                <a:gd name="T56" fmla="*/ 0 w 20"/>
                <a:gd name="T57" fmla="*/ 212 h 248"/>
                <a:gd name="T58" fmla="*/ 4 w 20"/>
                <a:gd name="T59" fmla="*/ 204 h 248"/>
                <a:gd name="T60" fmla="*/ 4 w 20"/>
                <a:gd name="T61" fmla="*/ 188 h 248"/>
                <a:gd name="T62" fmla="*/ 8 w 20"/>
                <a:gd name="T63" fmla="*/ 176 h 248"/>
                <a:gd name="T64" fmla="*/ 8 w 20"/>
                <a:gd name="T65" fmla="*/ 160 h 248"/>
                <a:gd name="T66" fmla="*/ 8 w 20"/>
                <a:gd name="T67" fmla="*/ 144 h 248"/>
                <a:gd name="T68" fmla="*/ 12 w 20"/>
                <a:gd name="T69" fmla="*/ 128 h 248"/>
                <a:gd name="T70" fmla="*/ 12 w 20"/>
                <a:gd name="T71" fmla="*/ 116 h 248"/>
                <a:gd name="T72" fmla="*/ 12 w 20"/>
                <a:gd name="T73" fmla="*/ 104 h 248"/>
                <a:gd name="T74" fmla="*/ 12 w 20"/>
                <a:gd name="T75" fmla="*/ 92 h 248"/>
                <a:gd name="T76" fmla="*/ 12 w 20"/>
                <a:gd name="T77" fmla="*/ 84 h 248"/>
                <a:gd name="T78" fmla="*/ 12 w 20"/>
                <a:gd name="T79" fmla="*/ 72 h 248"/>
                <a:gd name="T80" fmla="*/ 16 w 20"/>
                <a:gd name="T81" fmla="*/ 68 h 248"/>
                <a:gd name="T82" fmla="*/ 8 w 20"/>
                <a:gd name="T83" fmla="*/ 44 h 248"/>
                <a:gd name="T84" fmla="*/ 4 w 20"/>
                <a:gd name="T85" fmla="*/ 24 h 248"/>
                <a:gd name="T86" fmla="*/ 4 w 20"/>
                <a:gd name="T87" fmla="*/ 16 h 248"/>
                <a:gd name="T88" fmla="*/ 0 w 20"/>
                <a:gd name="T89" fmla="*/ 12 h 248"/>
                <a:gd name="T90" fmla="*/ 0 w 20"/>
                <a:gd name="T91" fmla="*/ 4 h 248"/>
                <a:gd name="T92" fmla="*/ 4 w 20"/>
                <a:gd name="T93" fmla="*/ 4 h 248"/>
                <a:gd name="T94" fmla="*/ 4 w 20"/>
                <a:gd name="T95" fmla="*/ 4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0" h="248">
                  <a:moveTo>
                    <a:pt x="4" y="4"/>
                  </a:moveTo>
                  <a:lnTo>
                    <a:pt x="4" y="0"/>
                  </a:lnTo>
                  <a:lnTo>
                    <a:pt x="8" y="4"/>
                  </a:lnTo>
                  <a:lnTo>
                    <a:pt x="12" y="4"/>
                  </a:lnTo>
                  <a:lnTo>
                    <a:pt x="20" y="8"/>
                  </a:lnTo>
                  <a:lnTo>
                    <a:pt x="20" y="48"/>
                  </a:lnTo>
                  <a:lnTo>
                    <a:pt x="20" y="88"/>
                  </a:lnTo>
                  <a:lnTo>
                    <a:pt x="20" y="124"/>
                  </a:lnTo>
                  <a:lnTo>
                    <a:pt x="16" y="164"/>
                  </a:lnTo>
                  <a:lnTo>
                    <a:pt x="16" y="180"/>
                  </a:lnTo>
                  <a:lnTo>
                    <a:pt x="16" y="196"/>
                  </a:lnTo>
                  <a:lnTo>
                    <a:pt x="16" y="208"/>
                  </a:lnTo>
                  <a:lnTo>
                    <a:pt x="16" y="220"/>
                  </a:lnTo>
                  <a:lnTo>
                    <a:pt x="12" y="228"/>
                  </a:lnTo>
                  <a:lnTo>
                    <a:pt x="12" y="236"/>
                  </a:lnTo>
                  <a:lnTo>
                    <a:pt x="12" y="240"/>
                  </a:lnTo>
                  <a:lnTo>
                    <a:pt x="12" y="244"/>
                  </a:lnTo>
                  <a:lnTo>
                    <a:pt x="8" y="248"/>
                  </a:lnTo>
                  <a:lnTo>
                    <a:pt x="8" y="248"/>
                  </a:lnTo>
                  <a:lnTo>
                    <a:pt x="8" y="248"/>
                  </a:lnTo>
                  <a:lnTo>
                    <a:pt x="4" y="244"/>
                  </a:lnTo>
                  <a:lnTo>
                    <a:pt x="4" y="240"/>
                  </a:lnTo>
                  <a:lnTo>
                    <a:pt x="0" y="236"/>
                  </a:lnTo>
                  <a:lnTo>
                    <a:pt x="0" y="236"/>
                  </a:lnTo>
                  <a:lnTo>
                    <a:pt x="0" y="232"/>
                  </a:lnTo>
                  <a:lnTo>
                    <a:pt x="0" y="232"/>
                  </a:lnTo>
                  <a:lnTo>
                    <a:pt x="0" y="228"/>
                  </a:lnTo>
                  <a:lnTo>
                    <a:pt x="0" y="220"/>
                  </a:lnTo>
                  <a:lnTo>
                    <a:pt x="0" y="212"/>
                  </a:lnTo>
                  <a:lnTo>
                    <a:pt x="4" y="204"/>
                  </a:lnTo>
                  <a:lnTo>
                    <a:pt x="4" y="188"/>
                  </a:lnTo>
                  <a:lnTo>
                    <a:pt x="8" y="176"/>
                  </a:lnTo>
                  <a:lnTo>
                    <a:pt x="8" y="160"/>
                  </a:lnTo>
                  <a:lnTo>
                    <a:pt x="8" y="144"/>
                  </a:lnTo>
                  <a:lnTo>
                    <a:pt x="12" y="128"/>
                  </a:lnTo>
                  <a:lnTo>
                    <a:pt x="12" y="116"/>
                  </a:lnTo>
                  <a:lnTo>
                    <a:pt x="12" y="104"/>
                  </a:lnTo>
                  <a:lnTo>
                    <a:pt x="12" y="92"/>
                  </a:lnTo>
                  <a:lnTo>
                    <a:pt x="12" y="84"/>
                  </a:lnTo>
                  <a:lnTo>
                    <a:pt x="12" y="72"/>
                  </a:lnTo>
                  <a:lnTo>
                    <a:pt x="16" y="68"/>
                  </a:lnTo>
                  <a:lnTo>
                    <a:pt x="8" y="44"/>
                  </a:lnTo>
                  <a:lnTo>
                    <a:pt x="4" y="24"/>
                  </a:lnTo>
                  <a:lnTo>
                    <a:pt x="4" y="16"/>
                  </a:lnTo>
                  <a:lnTo>
                    <a:pt x="0" y="12"/>
                  </a:lnTo>
                  <a:lnTo>
                    <a:pt x="0" y="4"/>
                  </a:lnTo>
                  <a:lnTo>
                    <a:pt x="4" y="4"/>
                  </a:lnTo>
                  <a:lnTo>
                    <a:pt x="4" y="4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lvl="0" algn="ctr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defRPr/>
              </a:pPr>
              <a:endParaRPr lang="zh-CN" altLang="en-US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SimSun" panose="02010600030101010101" pitchFamily="2" charset="-122"/>
                <a:sym typeface="+mn-ea"/>
              </a:endParaRPr>
            </a:p>
          </p:txBody>
        </p:sp>
        <p:sp>
          <p:nvSpPr>
            <p:cNvPr id="77" name="Freeform 41"/>
            <p:cNvSpPr/>
            <p:nvPr/>
          </p:nvSpPr>
          <p:spPr bwMode="auto">
            <a:xfrm>
              <a:off x="10709" y="1069"/>
              <a:ext cx="649" cy="224"/>
            </a:xfrm>
            <a:custGeom>
              <a:avLst/>
              <a:gdLst>
                <a:gd name="T0" fmla="*/ 68 w 164"/>
                <a:gd name="T1" fmla="*/ 8 h 44"/>
                <a:gd name="T2" fmla="*/ 80 w 164"/>
                <a:gd name="T3" fmla="*/ 4 h 44"/>
                <a:gd name="T4" fmla="*/ 88 w 164"/>
                <a:gd name="T5" fmla="*/ 4 h 44"/>
                <a:gd name="T6" fmla="*/ 96 w 164"/>
                <a:gd name="T7" fmla="*/ 4 h 44"/>
                <a:gd name="T8" fmla="*/ 104 w 164"/>
                <a:gd name="T9" fmla="*/ 0 h 44"/>
                <a:gd name="T10" fmla="*/ 116 w 164"/>
                <a:gd name="T11" fmla="*/ 0 h 44"/>
                <a:gd name="T12" fmla="*/ 124 w 164"/>
                <a:gd name="T13" fmla="*/ 0 h 44"/>
                <a:gd name="T14" fmla="*/ 128 w 164"/>
                <a:gd name="T15" fmla="*/ 0 h 44"/>
                <a:gd name="T16" fmla="*/ 136 w 164"/>
                <a:gd name="T17" fmla="*/ 0 h 44"/>
                <a:gd name="T18" fmla="*/ 144 w 164"/>
                <a:gd name="T19" fmla="*/ 4 h 44"/>
                <a:gd name="T20" fmla="*/ 152 w 164"/>
                <a:gd name="T21" fmla="*/ 4 h 44"/>
                <a:gd name="T22" fmla="*/ 156 w 164"/>
                <a:gd name="T23" fmla="*/ 8 h 44"/>
                <a:gd name="T24" fmla="*/ 160 w 164"/>
                <a:gd name="T25" fmla="*/ 8 h 44"/>
                <a:gd name="T26" fmla="*/ 164 w 164"/>
                <a:gd name="T27" fmla="*/ 12 h 44"/>
                <a:gd name="T28" fmla="*/ 164 w 164"/>
                <a:gd name="T29" fmla="*/ 16 h 44"/>
                <a:gd name="T30" fmla="*/ 164 w 164"/>
                <a:gd name="T31" fmla="*/ 16 h 44"/>
                <a:gd name="T32" fmla="*/ 164 w 164"/>
                <a:gd name="T33" fmla="*/ 20 h 44"/>
                <a:gd name="T34" fmla="*/ 160 w 164"/>
                <a:gd name="T35" fmla="*/ 20 h 44"/>
                <a:gd name="T36" fmla="*/ 156 w 164"/>
                <a:gd name="T37" fmla="*/ 24 h 44"/>
                <a:gd name="T38" fmla="*/ 148 w 164"/>
                <a:gd name="T39" fmla="*/ 24 h 44"/>
                <a:gd name="T40" fmla="*/ 140 w 164"/>
                <a:gd name="T41" fmla="*/ 28 h 44"/>
                <a:gd name="T42" fmla="*/ 132 w 164"/>
                <a:gd name="T43" fmla="*/ 28 h 44"/>
                <a:gd name="T44" fmla="*/ 120 w 164"/>
                <a:gd name="T45" fmla="*/ 32 h 44"/>
                <a:gd name="T46" fmla="*/ 108 w 164"/>
                <a:gd name="T47" fmla="*/ 36 h 44"/>
                <a:gd name="T48" fmla="*/ 96 w 164"/>
                <a:gd name="T49" fmla="*/ 36 h 44"/>
                <a:gd name="T50" fmla="*/ 84 w 164"/>
                <a:gd name="T51" fmla="*/ 40 h 44"/>
                <a:gd name="T52" fmla="*/ 68 w 164"/>
                <a:gd name="T53" fmla="*/ 40 h 44"/>
                <a:gd name="T54" fmla="*/ 36 w 164"/>
                <a:gd name="T55" fmla="*/ 40 h 44"/>
                <a:gd name="T56" fmla="*/ 0 w 164"/>
                <a:gd name="T57" fmla="*/ 44 h 44"/>
                <a:gd name="T58" fmla="*/ 0 w 164"/>
                <a:gd name="T59" fmla="*/ 16 h 44"/>
                <a:gd name="T60" fmla="*/ 12 w 164"/>
                <a:gd name="T61" fmla="*/ 16 h 44"/>
                <a:gd name="T62" fmla="*/ 28 w 164"/>
                <a:gd name="T63" fmla="*/ 12 h 44"/>
                <a:gd name="T64" fmla="*/ 48 w 164"/>
                <a:gd name="T65" fmla="*/ 12 h 44"/>
                <a:gd name="T66" fmla="*/ 56 w 164"/>
                <a:gd name="T67" fmla="*/ 8 h 44"/>
                <a:gd name="T68" fmla="*/ 68 w 164"/>
                <a:gd name="T69" fmla="*/ 8 h 44"/>
                <a:gd name="T70" fmla="*/ 68 w 164"/>
                <a:gd name="T71" fmla="*/ 8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4" h="44">
                  <a:moveTo>
                    <a:pt x="68" y="8"/>
                  </a:moveTo>
                  <a:lnTo>
                    <a:pt x="80" y="4"/>
                  </a:lnTo>
                  <a:lnTo>
                    <a:pt x="88" y="4"/>
                  </a:lnTo>
                  <a:lnTo>
                    <a:pt x="96" y="4"/>
                  </a:lnTo>
                  <a:lnTo>
                    <a:pt x="104" y="0"/>
                  </a:lnTo>
                  <a:lnTo>
                    <a:pt x="116" y="0"/>
                  </a:lnTo>
                  <a:lnTo>
                    <a:pt x="124" y="0"/>
                  </a:lnTo>
                  <a:lnTo>
                    <a:pt x="128" y="0"/>
                  </a:lnTo>
                  <a:lnTo>
                    <a:pt x="136" y="0"/>
                  </a:lnTo>
                  <a:lnTo>
                    <a:pt x="144" y="4"/>
                  </a:lnTo>
                  <a:lnTo>
                    <a:pt x="152" y="4"/>
                  </a:lnTo>
                  <a:lnTo>
                    <a:pt x="156" y="8"/>
                  </a:lnTo>
                  <a:lnTo>
                    <a:pt x="160" y="8"/>
                  </a:lnTo>
                  <a:lnTo>
                    <a:pt x="164" y="12"/>
                  </a:lnTo>
                  <a:lnTo>
                    <a:pt x="164" y="16"/>
                  </a:lnTo>
                  <a:lnTo>
                    <a:pt x="164" y="16"/>
                  </a:lnTo>
                  <a:lnTo>
                    <a:pt x="164" y="20"/>
                  </a:lnTo>
                  <a:lnTo>
                    <a:pt x="160" y="20"/>
                  </a:lnTo>
                  <a:lnTo>
                    <a:pt x="156" y="24"/>
                  </a:lnTo>
                  <a:lnTo>
                    <a:pt x="148" y="24"/>
                  </a:lnTo>
                  <a:lnTo>
                    <a:pt x="140" y="28"/>
                  </a:lnTo>
                  <a:lnTo>
                    <a:pt x="132" y="28"/>
                  </a:lnTo>
                  <a:lnTo>
                    <a:pt x="120" y="32"/>
                  </a:lnTo>
                  <a:lnTo>
                    <a:pt x="108" y="36"/>
                  </a:lnTo>
                  <a:lnTo>
                    <a:pt x="96" y="36"/>
                  </a:lnTo>
                  <a:lnTo>
                    <a:pt x="84" y="40"/>
                  </a:lnTo>
                  <a:lnTo>
                    <a:pt x="68" y="40"/>
                  </a:lnTo>
                  <a:lnTo>
                    <a:pt x="36" y="40"/>
                  </a:lnTo>
                  <a:lnTo>
                    <a:pt x="0" y="44"/>
                  </a:lnTo>
                  <a:lnTo>
                    <a:pt x="0" y="16"/>
                  </a:lnTo>
                  <a:lnTo>
                    <a:pt x="12" y="16"/>
                  </a:lnTo>
                  <a:lnTo>
                    <a:pt x="28" y="12"/>
                  </a:lnTo>
                  <a:lnTo>
                    <a:pt x="48" y="12"/>
                  </a:lnTo>
                  <a:lnTo>
                    <a:pt x="56" y="8"/>
                  </a:lnTo>
                  <a:lnTo>
                    <a:pt x="68" y="8"/>
                  </a:lnTo>
                  <a:lnTo>
                    <a:pt x="68" y="8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lvl="0" algn="ctr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defRPr/>
              </a:pPr>
              <a:endParaRPr lang="zh-CN" altLang="en-US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SimSun" panose="02010600030101010101" pitchFamily="2" charset="-122"/>
                <a:sym typeface="+mn-ea"/>
              </a:endParaRPr>
            </a:p>
          </p:txBody>
        </p:sp>
        <p:sp>
          <p:nvSpPr>
            <p:cNvPr id="78" name="Freeform 42"/>
            <p:cNvSpPr/>
            <p:nvPr/>
          </p:nvSpPr>
          <p:spPr bwMode="auto">
            <a:xfrm>
              <a:off x="10709" y="1395"/>
              <a:ext cx="680" cy="224"/>
            </a:xfrm>
            <a:custGeom>
              <a:avLst/>
              <a:gdLst>
                <a:gd name="T0" fmla="*/ 136 w 172"/>
                <a:gd name="T1" fmla="*/ 36 h 44"/>
                <a:gd name="T2" fmla="*/ 128 w 172"/>
                <a:gd name="T3" fmla="*/ 36 h 44"/>
                <a:gd name="T4" fmla="*/ 116 w 172"/>
                <a:gd name="T5" fmla="*/ 40 h 44"/>
                <a:gd name="T6" fmla="*/ 100 w 172"/>
                <a:gd name="T7" fmla="*/ 40 h 44"/>
                <a:gd name="T8" fmla="*/ 84 w 172"/>
                <a:gd name="T9" fmla="*/ 40 h 44"/>
                <a:gd name="T10" fmla="*/ 68 w 172"/>
                <a:gd name="T11" fmla="*/ 40 h 44"/>
                <a:gd name="T12" fmla="*/ 48 w 172"/>
                <a:gd name="T13" fmla="*/ 40 h 44"/>
                <a:gd name="T14" fmla="*/ 24 w 172"/>
                <a:gd name="T15" fmla="*/ 40 h 44"/>
                <a:gd name="T16" fmla="*/ 0 w 172"/>
                <a:gd name="T17" fmla="*/ 44 h 44"/>
                <a:gd name="T18" fmla="*/ 0 w 172"/>
                <a:gd name="T19" fmla="*/ 16 h 44"/>
                <a:gd name="T20" fmla="*/ 28 w 172"/>
                <a:gd name="T21" fmla="*/ 12 h 44"/>
                <a:gd name="T22" fmla="*/ 48 w 172"/>
                <a:gd name="T23" fmla="*/ 8 h 44"/>
                <a:gd name="T24" fmla="*/ 68 w 172"/>
                <a:gd name="T25" fmla="*/ 8 h 44"/>
                <a:gd name="T26" fmla="*/ 88 w 172"/>
                <a:gd name="T27" fmla="*/ 4 h 44"/>
                <a:gd name="T28" fmla="*/ 100 w 172"/>
                <a:gd name="T29" fmla="*/ 4 h 44"/>
                <a:gd name="T30" fmla="*/ 112 w 172"/>
                <a:gd name="T31" fmla="*/ 4 h 44"/>
                <a:gd name="T32" fmla="*/ 120 w 172"/>
                <a:gd name="T33" fmla="*/ 0 h 44"/>
                <a:gd name="T34" fmla="*/ 128 w 172"/>
                <a:gd name="T35" fmla="*/ 0 h 44"/>
                <a:gd name="T36" fmla="*/ 136 w 172"/>
                <a:gd name="T37" fmla="*/ 4 h 44"/>
                <a:gd name="T38" fmla="*/ 144 w 172"/>
                <a:gd name="T39" fmla="*/ 4 h 44"/>
                <a:gd name="T40" fmla="*/ 148 w 172"/>
                <a:gd name="T41" fmla="*/ 4 h 44"/>
                <a:gd name="T42" fmla="*/ 156 w 172"/>
                <a:gd name="T43" fmla="*/ 8 h 44"/>
                <a:gd name="T44" fmla="*/ 164 w 172"/>
                <a:gd name="T45" fmla="*/ 12 h 44"/>
                <a:gd name="T46" fmla="*/ 168 w 172"/>
                <a:gd name="T47" fmla="*/ 12 h 44"/>
                <a:gd name="T48" fmla="*/ 172 w 172"/>
                <a:gd name="T49" fmla="*/ 16 h 44"/>
                <a:gd name="T50" fmla="*/ 172 w 172"/>
                <a:gd name="T51" fmla="*/ 20 h 44"/>
                <a:gd name="T52" fmla="*/ 172 w 172"/>
                <a:gd name="T53" fmla="*/ 24 h 44"/>
                <a:gd name="T54" fmla="*/ 168 w 172"/>
                <a:gd name="T55" fmla="*/ 24 h 44"/>
                <a:gd name="T56" fmla="*/ 168 w 172"/>
                <a:gd name="T57" fmla="*/ 28 h 44"/>
                <a:gd name="T58" fmla="*/ 164 w 172"/>
                <a:gd name="T59" fmla="*/ 28 h 44"/>
                <a:gd name="T60" fmla="*/ 156 w 172"/>
                <a:gd name="T61" fmla="*/ 32 h 44"/>
                <a:gd name="T62" fmla="*/ 152 w 172"/>
                <a:gd name="T63" fmla="*/ 32 h 44"/>
                <a:gd name="T64" fmla="*/ 144 w 172"/>
                <a:gd name="T65" fmla="*/ 32 h 44"/>
                <a:gd name="T66" fmla="*/ 136 w 172"/>
                <a:gd name="T67" fmla="*/ 36 h 44"/>
                <a:gd name="T68" fmla="*/ 136 w 172"/>
                <a:gd name="T69" fmla="*/ 36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72" h="44">
                  <a:moveTo>
                    <a:pt x="136" y="36"/>
                  </a:moveTo>
                  <a:lnTo>
                    <a:pt x="128" y="36"/>
                  </a:lnTo>
                  <a:lnTo>
                    <a:pt x="116" y="40"/>
                  </a:lnTo>
                  <a:lnTo>
                    <a:pt x="100" y="40"/>
                  </a:lnTo>
                  <a:lnTo>
                    <a:pt x="84" y="40"/>
                  </a:lnTo>
                  <a:lnTo>
                    <a:pt x="68" y="40"/>
                  </a:lnTo>
                  <a:lnTo>
                    <a:pt x="48" y="40"/>
                  </a:lnTo>
                  <a:lnTo>
                    <a:pt x="24" y="40"/>
                  </a:lnTo>
                  <a:lnTo>
                    <a:pt x="0" y="44"/>
                  </a:lnTo>
                  <a:lnTo>
                    <a:pt x="0" y="16"/>
                  </a:lnTo>
                  <a:lnTo>
                    <a:pt x="28" y="12"/>
                  </a:lnTo>
                  <a:lnTo>
                    <a:pt x="48" y="8"/>
                  </a:lnTo>
                  <a:lnTo>
                    <a:pt x="68" y="8"/>
                  </a:lnTo>
                  <a:lnTo>
                    <a:pt x="88" y="4"/>
                  </a:lnTo>
                  <a:lnTo>
                    <a:pt x="100" y="4"/>
                  </a:lnTo>
                  <a:lnTo>
                    <a:pt x="112" y="4"/>
                  </a:lnTo>
                  <a:lnTo>
                    <a:pt x="120" y="0"/>
                  </a:lnTo>
                  <a:lnTo>
                    <a:pt x="128" y="0"/>
                  </a:lnTo>
                  <a:lnTo>
                    <a:pt x="136" y="4"/>
                  </a:lnTo>
                  <a:lnTo>
                    <a:pt x="144" y="4"/>
                  </a:lnTo>
                  <a:lnTo>
                    <a:pt x="148" y="4"/>
                  </a:lnTo>
                  <a:lnTo>
                    <a:pt x="156" y="8"/>
                  </a:lnTo>
                  <a:lnTo>
                    <a:pt x="164" y="12"/>
                  </a:lnTo>
                  <a:lnTo>
                    <a:pt x="168" y="12"/>
                  </a:lnTo>
                  <a:lnTo>
                    <a:pt x="172" y="16"/>
                  </a:lnTo>
                  <a:lnTo>
                    <a:pt x="172" y="20"/>
                  </a:lnTo>
                  <a:lnTo>
                    <a:pt x="172" y="24"/>
                  </a:lnTo>
                  <a:lnTo>
                    <a:pt x="168" y="24"/>
                  </a:lnTo>
                  <a:lnTo>
                    <a:pt x="168" y="28"/>
                  </a:lnTo>
                  <a:lnTo>
                    <a:pt x="164" y="28"/>
                  </a:lnTo>
                  <a:lnTo>
                    <a:pt x="156" y="32"/>
                  </a:lnTo>
                  <a:lnTo>
                    <a:pt x="152" y="32"/>
                  </a:lnTo>
                  <a:lnTo>
                    <a:pt x="144" y="32"/>
                  </a:lnTo>
                  <a:lnTo>
                    <a:pt x="136" y="36"/>
                  </a:lnTo>
                  <a:lnTo>
                    <a:pt x="136" y="36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lvl="0" algn="ctr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defRPr/>
              </a:pPr>
              <a:endParaRPr lang="zh-CN" altLang="en-US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SimSun" panose="02010600030101010101" pitchFamily="2" charset="-122"/>
                <a:sym typeface="+mn-ea"/>
              </a:endParaRPr>
            </a:p>
          </p:txBody>
        </p:sp>
        <p:sp>
          <p:nvSpPr>
            <p:cNvPr id="79" name="Freeform 44"/>
            <p:cNvSpPr/>
            <p:nvPr/>
          </p:nvSpPr>
          <p:spPr bwMode="auto">
            <a:xfrm>
              <a:off x="10756" y="1823"/>
              <a:ext cx="649" cy="102"/>
            </a:xfrm>
            <a:custGeom>
              <a:avLst/>
              <a:gdLst>
                <a:gd name="T0" fmla="*/ 156 w 164"/>
                <a:gd name="T1" fmla="*/ 4 h 20"/>
                <a:gd name="T2" fmla="*/ 160 w 164"/>
                <a:gd name="T3" fmla="*/ 8 h 20"/>
                <a:gd name="T4" fmla="*/ 164 w 164"/>
                <a:gd name="T5" fmla="*/ 8 h 20"/>
                <a:gd name="T6" fmla="*/ 164 w 164"/>
                <a:gd name="T7" fmla="*/ 8 h 20"/>
                <a:gd name="T8" fmla="*/ 164 w 164"/>
                <a:gd name="T9" fmla="*/ 12 h 20"/>
                <a:gd name="T10" fmla="*/ 164 w 164"/>
                <a:gd name="T11" fmla="*/ 12 h 20"/>
                <a:gd name="T12" fmla="*/ 164 w 164"/>
                <a:gd name="T13" fmla="*/ 16 h 20"/>
                <a:gd name="T14" fmla="*/ 164 w 164"/>
                <a:gd name="T15" fmla="*/ 16 h 20"/>
                <a:gd name="T16" fmla="*/ 160 w 164"/>
                <a:gd name="T17" fmla="*/ 16 h 20"/>
                <a:gd name="T18" fmla="*/ 160 w 164"/>
                <a:gd name="T19" fmla="*/ 16 h 20"/>
                <a:gd name="T20" fmla="*/ 152 w 164"/>
                <a:gd name="T21" fmla="*/ 16 h 20"/>
                <a:gd name="T22" fmla="*/ 148 w 164"/>
                <a:gd name="T23" fmla="*/ 16 h 20"/>
                <a:gd name="T24" fmla="*/ 140 w 164"/>
                <a:gd name="T25" fmla="*/ 16 h 20"/>
                <a:gd name="T26" fmla="*/ 132 w 164"/>
                <a:gd name="T27" fmla="*/ 16 h 20"/>
                <a:gd name="T28" fmla="*/ 124 w 164"/>
                <a:gd name="T29" fmla="*/ 16 h 20"/>
                <a:gd name="T30" fmla="*/ 112 w 164"/>
                <a:gd name="T31" fmla="*/ 16 h 20"/>
                <a:gd name="T32" fmla="*/ 100 w 164"/>
                <a:gd name="T33" fmla="*/ 16 h 20"/>
                <a:gd name="T34" fmla="*/ 88 w 164"/>
                <a:gd name="T35" fmla="*/ 20 h 20"/>
                <a:gd name="T36" fmla="*/ 72 w 164"/>
                <a:gd name="T37" fmla="*/ 20 h 20"/>
                <a:gd name="T38" fmla="*/ 56 w 164"/>
                <a:gd name="T39" fmla="*/ 20 h 20"/>
                <a:gd name="T40" fmla="*/ 40 w 164"/>
                <a:gd name="T41" fmla="*/ 20 h 20"/>
                <a:gd name="T42" fmla="*/ 20 w 164"/>
                <a:gd name="T43" fmla="*/ 20 h 20"/>
                <a:gd name="T44" fmla="*/ 0 w 164"/>
                <a:gd name="T45" fmla="*/ 20 h 20"/>
                <a:gd name="T46" fmla="*/ 0 w 164"/>
                <a:gd name="T47" fmla="*/ 12 h 20"/>
                <a:gd name="T48" fmla="*/ 24 w 164"/>
                <a:gd name="T49" fmla="*/ 8 h 20"/>
                <a:gd name="T50" fmla="*/ 48 w 164"/>
                <a:gd name="T51" fmla="*/ 4 h 20"/>
                <a:gd name="T52" fmla="*/ 68 w 164"/>
                <a:gd name="T53" fmla="*/ 4 h 20"/>
                <a:gd name="T54" fmla="*/ 84 w 164"/>
                <a:gd name="T55" fmla="*/ 4 h 20"/>
                <a:gd name="T56" fmla="*/ 100 w 164"/>
                <a:gd name="T57" fmla="*/ 0 h 20"/>
                <a:gd name="T58" fmla="*/ 112 w 164"/>
                <a:gd name="T59" fmla="*/ 0 h 20"/>
                <a:gd name="T60" fmla="*/ 120 w 164"/>
                <a:gd name="T61" fmla="*/ 0 h 20"/>
                <a:gd name="T62" fmla="*/ 128 w 164"/>
                <a:gd name="T63" fmla="*/ 0 h 20"/>
                <a:gd name="T64" fmla="*/ 136 w 164"/>
                <a:gd name="T65" fmla="*/ 0 h 20"/>
                <a:gd name="T66" fmla="*/ 144 w 164"/>
                <a:gd name="T67" fmla="*/ 4 h 20"/>
                <a:gd name="T68" fmla="*/ 152 w 164"/>
                <a:gd name="T69" fmla="*/ 4 h 20"/>
                <a:gd name="T70" fmla="*/ 156 w 164"/>
                <a:gd name="T71" fmla="*/ 4 h 20"/>
                <a:gd name="T72" fmla="*/ 156 w 164"/>
                <a:gd name="T73" fmla="*/ 4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64" h="20">
                  <a:moveTo>
                    <a:pt x="156" y="4"/>
                  </a:moveTo>
                  <a:lnTo>
                    <a:pt x="160" y="8"/>
                  </a:lnTo>
                  <a:lnTo>
                    <a:pt x="164" y="8"/>
                  </a:lnTo>
                  <a:lnTo>
                    <a:pt x="164" y="8"/>
                  </a:lnTo>
                  <a:lnTo>
                    <a:pt x="164" y="12"/>
                  </a:lnTo>
                  <a:lnTo>
                    <a:pt x="164" y="12"/>
                  </a:lnTo>
                  <a:lnTo>
                    <a:pt x="164" y="16"/>
                  </a:lnTo>
                  <a:lnTo>
                    <a:pt x="164" y="16"/>
                  </a:lnTo>
                  <a:lnTo>
                    <a:pt x="160" y="16"/>
                  </a:lnTo>
                  <a:lnTo>
                    <a:pt x="160" y="16"/>
                  </a:lnTo>
                  <a:lnTo>
                    <a:pt x="152" y="16"/>
                  </a:lnTo>
                  <a:lnTo>
                    <a:pt x="148" y="16"/>
                  </a:lnTo>
                  <a:lnTo>
                    <a:pt x="140" y="16"/>
                  </a:lnTo>
                  <a:lnTo>
                    <a:pt x="132" y="16"/>
                  </a:lnTo>
                  <a:lnTo>
                    <a:pt x="124" y="16"/>
                  </a:lnTo>
                  <a:lnTo>
                    <a:pt x="112" y="16"/>
                  </a:lnTo>
                  <a:lnTo>
                    <a:pt x="100" y="16"/>
                  </a:lnTo>
                  <a:lnTo>
                    <a:pt x="88" y="20"/>
                  </a:lnTo>
                  <a:lnTo>
                    <a:pt x="72" y="20"/>
                  </a:lnTo>
                  <a:lnTo>
                    <a:pt x="56" y="20"/>
                  </a:lnTo>
                  <a:lnTo>
                    <a:pt x="40" y="20"/>
                  </a:lnTo>
                  <a:lnTo>
                    <a:pt x="20" y="20"/>
                  </a:lnTo>
                  <a:lnTo>
                    <a:pt x="0" y="20"/>
                  </a:lnTo>
                  <a:lnTo>
                    <a:pt x="0" y="12"/>
                  </a:lnTo>
                  <a:lnTo>
                    <a:pt x="24" y="8"/>
                  </a:lnTo>
                  <a:lnTo>
                    <a:pt x="48" y="4"/>
                  </a:lnTo>
                  <a:lnTo>
                    <a:pt x="68" y="4"/>
                  </a:lnTo>
                  <a:lnTo>
                    <a:pt x="84" y="4"/>
                  </a:lnTo>
                  <a:lnTo>
                    <a:pt x="100" y="0"/>
                  </a:lnTo>
                  <a:lnTo>
                    <a:pt x="112" y="0"/>
                  </a:lnTo>
                  <a:lnTo>
                    <a:pt x="120" y="0"/>
                  </a:lnTo>
                  <a:lnTo>
                    <a:pt x="128" y="0"/>
                  </a:lnTo>
                  <a:lnTo>
                    <a:pt x="136" y="0"/>
                  </a:lnTo>
                  <a:lnTo>
                    <a:pt x="144" y="4"/>
                  </a:lnTo>
                  <a:lnTo>
                    <a:pt x="152" y="4"/>
                  </a:lnTo>
                  <a:lnTo>
                    <a:pt x="156" y="4"/>
                  </a:lnTo>
                  <a:lnTo>
                    <a:pt x="156" y="4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lvl="0" algn="ctr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defRPr/>
              </a:pPr>
              <a:endParaRPr lang="zh-CN" altLang="en-US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SimSun" panose="02010600030101010101" pitchFamily="2" charset="-122"/>
                <a:sym typeface="+mn-ea"/>
              </a:endParaRPr>
            </a:p>
          </p:txBody>
        </p:sp>
        <p:sp>
          <p:nvSpPr>
            <p:cNvPr id="80" name="Freeform 45"/>
            <p:cNvSpPr/>
            <p:nvPr/>
          </p:nvSpPr>
          <p:spPr bwMode="auto">
            <a:xfrm>
              <a:off x="9617" y="-340"/>
              <a:ext cx="1487" cy="2306"/>
            </a:xfrm>
            <a:custGeom>
              <a:avLst/>
              <a:gdLst>
                <a:gd name="T0" fmla="*/ 280 w 376"/>
                <a:gd name="T1" fmla="*/ 244 h 452"/>
                <a:gd name="T2" fmla="*/ 256 w 376"/>
                <a:gd name="T3" fmla="*/ 272 h 452"/>
                <a:gd name="T4" fmla="*/ 232 w 376"/>
                <a:gd name="T5" fmla="*/ 296 h 452"/>
                <a:gd name="T6" fmla="*/ 208 w 376"/>
                <a:gd name="T7" fmla="*/ 324 h 452"/>
                <a:gd name="T8" fmla="*/ 184 w 376"/>
                <a:gd name="T9" fmla="*/ 348 h 452"/>
                <a:gd name="T10" fmla="*/ 160 w 376"/>
                <a:gd name="T11" fmla="*/ 368 h 452"/>
                <a:gd name="T12" fmla="*/ 132 w 376"/>
                <a:gd name="T13" fmla="*/ 388 h 452"/>
                <a:gd name="T14" fmla="*/ 104 w 376"/>
                <a:gd name="T15" fmla="*/ 408 h 452"/>
                <a:gd name="T16" fmla="*/ 72 w 376"/>
                <a:gd name="T17" fmla="*/ 424 h 452"/>
                <a:gd name="T18" fmla="*/ 56 w 376"/>
                <a:gd name="T19" fmla="*/ 432 h 452"/>
                <a:gd name="T20" fmla="*/ 44 w 376"/>
                <a:gd name="T21" fmla="*/ 440 h 452"/>
                <a:gd name="T22" fmla="*/ 32 w 376"/>
                <a:gd name="T23" fmla="*/ 444 h 452"/>
                <a:gd name="T24" fmla="*/ 20 w 376"/>
                <a:gd name="T25" fmla="*/ 448 h 452"/>
                <a:gd name="T26" fmla="*/ 12 w 376"/>
                <a:gd name="T27" fmla="*/ 448 h 452"/>
                <a:gd name="T28" fmla="*/ 8 w 376"/>
                <a:gd name="T29" fmla="*/ 452 h 452"/>
                <a:gd name="T30" fmla="*/ 4 w 376"/>
                <a:gd name="T31" fmla="*/ 452 h 452"/>
                <a:gd name="T32" fmla="*/ 0 w 376"/>
                <a:gd name="T33" fmla="*/ 448 h 452"/>
                <a:gd name="T34" fmla="*/ 0 w 376"/>
                <a:gd name="T35" fmla="*/ 448 h 452"/>
                <a:gd name="T36" fmla="*/ 4 w 376"/>
                <a:gd name="T37" fmla="*/ 444 h 452"/>
                <a:gd name="T38" fmla="*/ 8 w 376"/>
                <a:gd name="T39" fmla="*/ 440 h 452"/>
                <a:gd name="T40" fmla="*/ 12 w 376"/>
                <a:gd name="T41" fmla="*/ 436 h 452"/>
                <a:gd name="T42" fmla="*/ 20 w 376"/>
                <a:gd name="T43" fmla="*/ 428 h 452"/>
                <a:gd name="T44" fmla="*/ 28 w 376"/>
                <a:gd name="T45" fmla="*/ 420 h 452"/>
                <a:gd name="T46" fmla="*/ 40 w 376"/>
                <a:gd name="T47" fmla="*/ 412 h 452"/>
                <a:gd name="T48" fmla="*/ 52 w 376"/>
                <a:gd name="T49" fmla="*/ 404 h 452"/>
                <a:gd name="T50" fmla="*/ 80 w 376"/>
                <a:gd name="T51" fmla="*/ 384 h 452"/>
                <a:gd name="T52" fmla="*/ 104 w 376"/>
                <a:gd name="T53" fmla="*/ 360 h 452"/>
                <a:gd name="T54" fmla="*/ 132 w 376"/>
                <a:gd name="T55" fmla="*/ 336 h 452"/>
                <a:gd name="T56" fmla="*/ 160 w 376"/>
                <a:gd name="T57" fmla="*/ 308 h 452"/>
                <a:gd name="T58" fmla="*/ 188 w 376"/>
                <a:gd name="T59" fmla="*/ 276 h 452"/>
                <a:gd name="T60" fmla="*/ 208 w 376"/>
                <a:gd name="T61" fmla="*/ 248 h 452"/>
                <a:gd name="T62" fmla="*/ 228 w 376"/>
                <a:gd name="T63" fmla="*/ 220 h 452"/>
                <a:gd name="T64" fmla="*/ 248 w 376"/>
                <a:gd name="T65" fmla="*/ 196 h 452"/>
                <a:gd name="T66" fmla="*/ 260 w 376"/>
                <a:gd name="T67" fmla="*/ 168 h 452"/>
                <a:gd name="T68" fmla="*/ 272 w 376"/>
                <a:gd name="T69" fmla="*/ 148 h 452"/>
                <a:gd name="T70" fmla="*/ 284 w 376"/>
                <a:gd name="T71" fmla="*/ 124 h 452"/>
                <a:gd name="T72" fmla="*/ 292 w 376"/>
                <a:gd name="T73" fmla="*/ 100 h 452"/>
                <a:gd name="T74" fmla="*/ 296 w 376"/>
                <a:gd name="T75" fmla="*/ 80 h 452"/>
                <a:gd name="T76" fmla="*/ 300 w 376"/>
                <a:gd name="T77" fmla="*/ 56 h 452"/>
                <a:gd name="T78" fmla="*/ 304 w 376"/>
                <a:gd name="T79" fmla="*/ 28 h 452"/>
                <a:gd name="T80" fmla="*/ 304 w 376"/>
                <a:gd name="T81" fmla="*/ 0 h 452"/>
                <a:gd name="T82" fmla="*/ 324 w 376"/>
                <a:gd name="T83" fmla="*/ 4 h 452"/>
                <a:gd name="T84" fmla="*/ 340 w 376"/>
                <a:gd name="T85" fmla="*/ 12 h 452"/>
                <a:gd name="T86" fmla="*/ 352 w 376"/>
                <a:gd name="T87" fmla="*/ 16 h 452"/>
                <a:gd name="T88" fmla="*/ 360 w 376"/>
                <a:gd name="T89" fmla="*/ 20 h 452"/>
                <a:gd name="T90" fmla="*/ 368 w 376"/>
                <a:gd name="T91" fmla="*/ 28 h 452"/>
                <a:gd name="T92" fmla="*/ 372 w 376"/>
                <a:gd name="T93" fmla="*/ 32 h 452"/>
                <a:gd name="T94" fmla="*/ 376 w 376"/>
                <a:gd name="T95" fmla="*/ 36 h 452"/>
                <a:gd name="T96" fmla="*/ 376 w 376"/>
                <a:gd name="T97" fmla="*/ 40 h 452"/>
                <a:gd name="T98" fmla="*/ 376 w 376"/>
                <a:gd name="T99" fmla="*/ 44 h 452"/>
                <a:gd name="T100" fmla="*/ 376 w 376"/>
                <a:gd name="T101" fmla="*/ 48 h 452"/>
                <a:gd name="T102" fmla="*/ 372 w 376"/>
                <a:gd name="T103" fmla="*/ 56 h 452"/>
                <a:gd name="T104" fmla="*/ 368 w 376"/>
                <a:gd name="T105" fmla="*/ 64 h 452"/>
                <a:gd name="T106" fmla="*/ 368 w 376"/>
                <a:gd name="T107" fmla="*/ 76 h 452"/>
                <a:gd name="T108" fmla="*/ 360 w 376"/>
                <a:gd name="T109" fmla="*/ 88 h 452"/>
                <a:gd name="T110" fmla="*/ 356 w 376"/>
                <a:gd name="T111" fmla="*/ 100 h 452"/>
                <a:gd name="T112" fmla="*/ 352 w 376"/>
                <a:gd name="T113" fmla="*/ 116 h 452"/>
                <a:gd name="T114" fmla="*/ 336 w 376"/>
                <a:gd name="T115" fmla="*/ 148 h 452"/>
                <a:gd name="T116" fmla="*/ 320 w 376"/>
                <a:gd name="T117" fmla="*/ 180 h 452"/>
                <a:gd name="T118" fmla="*/ 300 w 376"/>
                <a:gd name="T119" fmla="*/ 212 h 452"/>
                <a:gd name="T120" fmla="*/ 280 w 376"/>
                <a:gd name="T121" fmla="*/ 244 h 452"/>
                <a:gd name="T122" fmla="*/ 280 w 376"/>
                <a:gd name="T123" fmla="*/ 244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76" h="452">
                  <a:moveTo>
                    <a:pt x="280" y="244"/>
                  </a:moveTo>
                  <a:lnTo>
                    <a:pt x="256" y="272"/>
                  </a:lnTo>
                  <a:lnTo>
                    <a:pt x="232" y="296"/>
                  </a:lnTo>
                  <a:lnTo>
                    <a:pt x="208" y="324"/>
                  </a:lnTo>
                  <a:lnTo>
                    <a:pt x="184" y="348"/>
                  </a:lnTo>
                  <a:lnTo>
                    <a:pt x="160" y="368"/>
                  </a:lnTo>
                  <a:lnTo>
                    <a:pt x="132" y="388"/>
                  </a:lnTo>
                  <a:lnTo>
                    <a:pt x="104" y="408"/>
                  </a:lnTo>
                  <a:lnTo>
                    <a:pt x="72" y="424"/>
                  </a:lnTo>
                  <a:lnTo>
                    <a:pt x="56" y="432"/>
                  </a:lnTo>
                  <a:lnTo>
                    <a:pt x="44" y="440"/>
                  </a:lnTo>
                  <a:lnTo>
                    <a:pt x="32" y="444"/>
                  </a:lnTo>
                  <a:lnTo>
                    <a:pt x="20" y="448"/>
                  </a:lnTo>
                  <a:lnTo>
                    <a:pt x="12" y="448"/>
                  </a:lnTo>
                  <a:lnTo>
                    <a:pt x="8" y="452"/>
                  </a:lnTo>
                  <a:lnTo>
                    <a:pt x="4" y="452"/>
                  </a:lnTo>
                  <a:lnTo>
                    <a:pt x="0" y="448"/>
                  </a:lnTo>
                  <a:lnTo>
                    <a:pt x="0" y="448"/>
                  </a:lnTo>
                  <a:lnTo>
                    <a:pt x="4" y="444"/>
                  </a:lnTo>
                  <a:lnTo>
                    <a:pt x="8" y="440"/>
                  </a:lnTo>
                  <a:lnTo>
                    <a:pt x="12" y="436"/>
                  </a:lnTo>
                  <a:lnTo>
                    <a:pt x="20" y="428"/>
                  </a:lnTo>
                  <a:lnTo>
                    <a:pt x="28" y="420"/>
                  </a:lnTo>
                  <a:lnTo>
                    <a:pt x="40" y="412"/>
                  </a:lnTo>
                  <a:lnTo>
                    <a:pt x="52" y="404"/>
                  </a:lnTo>
                  <a:lnTo>
                    <a:pt x="80" y="384"/>
                  </a:lnTo>
                  <a:lnTo>
                    <a:pt x="104" y="360"/>
                  </a:lnTo>
                  <a:lnTo>
                    <a:pt x="132" y="336"/>
                  </a:lnTo>
                  <a:lnTo>
                    <a:pt x="160" y="308"/>
                  </a:lnTo>
                  <a:lnTo>
                    <a:pt x="188" y="276"/>
                  </a:lnTo>
                  <a:lnTo>
                    <a:pt x="208" y="248"/>
                  </a:lnTo>
                  <a:lnTo>
                    <a:pt x="228" y="220"/>
                  </a:lnTo>
                  <a:lnTo>
                    <a:pt x="248" y="196"/>
                  </a:lnTo>
                  <a:lnTo>
                    <a:pt x="260" y="168"/>
                  </a:lnTo>
                  <a:lnTo>
                    <a:pt x="272" y="148"/>
                  </a:lnTo>
                  <a:lnTo>
                    <a:pt x="284" y="124"/>
                  </a:lnTo>
                  <a:lnTo>
                    <a:pt x="292" y="100"/>
                  </a:lnTo>
                  <a:lnTo>
                    <a:pt x="296" y="80"/>
                  </a:lnTo>
                  <a:lnTo>
                    <a:pt x="300" y="56"/>
                  </a:lnTo>
                  <a:lnTo>
                    <a:pt x="304" y="28"/>
                  </a:lnTo>
                  <a:lnTo>
                    <a:pt x="304" y="0"/>
                  </a:lnTo>
                  <a:lnTo>
                    <a:pt x="324" y="4"/>
                  </a:lnTo>
                  <a:lnTo>
                    <a:pt x="340" y="12"/>
                  </a:lnTo>
                  <a:lnTo>
                    <a:pt x="352" y="16"/>
                  </a:lnTo>
                  <a:lnTo>
                    <a:pt x="360" y="20"/>
                  </a:lnTo>
                  <a:lnTo>
                    <a:pt x="368" y="28"/>
                  </a:lnTo>
                  <a:lnTo>
                    <a:pt x="372" y="32"/>
                  </a:lnTo>
                  <a:lnTo>
                    <a:pt x="376" y="36"/>
                  </a:lnTo>
                  <a:lnTo>
                    <a:pt x="376" y="40"/>
                  </a:lnTo>
                  <a:lnTo>
                    <a:pt x="376" y="44"/>
                  </a:lnTo>
                  <a:lnTo>
                    <a:pt x="376" y="48"/>
                  </a:lnTo>
                  <a:lnTo>
                    <a:pt x="372" y="56"/>
                  </a:lnTo>
                  <a:lnTo>
                    <a:pt x="368" y="64"/>
                  </a:lnTo>
                  <a:lnTo>
                    <a:pt x="368" y="76"/>
                  </a:lnTo>
                  <a:lnTo>
                    <a:pt x="360" y="88"/>
                  </a:lnTo>
                  <a:lnTo>
                    <a:pt x="356" y="100"/>
                  </a:lnTo>
                  <a:lnTo>
                    <a:pt x="352" y="116"/>
                  </a:lnTo>
                  <a:lnTo>
                    <a:pt x="336" y="148"/>
                  </a:lnTo>
                  <a:lnTo>
                    <a:pt x="320" y="180"/>
                  </a:lnTo>
                  <a:lnTo>
                    <a:pt x="300" y="212"/>
                  </a:lnTo>
                  <a:lnTo>
                    <a:pt x="280" y="244"/>
                  </a:lnTo>
                  <a:lnTo>
                    <a:pt x="280" y="244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lvl="0" algn="ctr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defRPr/>
              </a:pPr>
              <a:endParaRPr lang="zh-CN" altLang="en-US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SimSun" panose="02010600030101010101" pitchFamily="2" charset="-122"/>
                <a:sym typeface="+mn-ea"/>
              </a:endParaRPr>
            </a:p>
          </p:txBody>
        </p:sp>
        <p:sp>
          <p:nvSpPr>
            <p:cNvPr id="83" name="Freeform 43"/>
            <p:cNvSpPr/>
            <p:nvPr/>
          </p:nvSpPr>
          <p:spPr bwMode="auto">
            <a:xfrm>
              <a:off x="10709" y="645"/>
              <a:ext cx="1076" cy="336"/>
            </a:xfrm>
            <a:custGeom>
              <a:avLst/>
              <a:gdLst>
                <a:gd name="T0" fmla="*/ 20 w 272"/>
                <a:gd name="T1" fmla="*/ 28 h 316"/>
                <a:gd name="T2" fmla="*/ 56 w 272"/>
                <a:gd name="T3" fmla="*/ 24 h 316"/>
                <a:gd name="T4" fmla="*/ 88 w 272"/>
                <a:gd name="T5" fmla="*/ 20 h 316"/>
                <a:gd name="T6" fmla="*/ 116 w 272"/>
                <a:gd name="T7" fmla="*/ 16 h 316"/>
                <a:gd name="T8" fmla="*/ 140 w 272"/>
                <a:gd name="T9" fmla="*/ 12 h 316"/>
                <a:gd name="T10" fmla="*/ 156 w 272"/>
                <a:gd name="T11" fmla="*/ 8 h 316"/>
                <a:gd name="T12" fmla="*/ 168 w 272"/>
                <a:gd name="T13" fmla="*/ 8 h 316"/>
                <a:gd name="T14" fmla="*/ 176 w 272"/>
                <a:gd name="T15" fmla="*/ 4 h 316"/>
                <a:gd name="T16" fmla="*/ 180 w 272"/>
                <a:gd name="T17" fmla="*/ 4 h 316"/>
                <a:gd name="T18" fmla="*/ 188 w 272"/>
                <a:gd name="T19" fmla="*/ 0 h 316"/>
                <a:gd name="T20" fmla="*/ 200 w 272"/>
                <a:gd name="T21" fmla="*/ 0 h 316"/>
                <a:gd name="T22" fmla="*/ 224 w 272"/>
                <a:gd name="T23" fmla="*/ 8 h 316"/>
                <a:gd name="T24" fmla="*/ 252 w 272"/>
                <a:gd name="T25" fmla="*/ 20 h 316"/>
                <a:gd name="T26" fmla="*/ 268 w 272"/>
                <a:gd name="T27" fmla="*/ 28 h 316"/>
                <a:gd name="T28" fmla="*/ 272 w 272"/>
                <a:gd name="T29" fmla="*/ 36 h 316"/>
                <a:gd name="T30" fmla="*/ 272 w 272"/>
                <a:gd name="T31" fmla="*/ 44 h 316"/>
                <a:gd name="T32" fmla="*/ 268 w 272"/>
                <a:gd name="T33" fmla="*/ 48 h 316"/>
                <a:gd name="T34" fmla="*/ 260 w 272"/>
                <a:gd name="T35" fmla="*/ 52 h 316"/>
                <a:gd name="T36" fmla="*/ 260 w 272"/>
                <a:gd name="T37" fmla="*/ 64 h 316"/>
                <a:gd name="T38" fmla="*/ 260 w 272"/>
                <a:gd name="T39" fmla="*/ 88 h 316"/>
                <a:gd name="T40" fmla="*/ 260 w 272"/>
                <a:gd name="T41" fmla="*/ 116 h 316"/>
                <a:gd name="T42" fmla="*/ 264 w 272"/>
                <a:gd name="T43" fmla="*/ 156 h 316"/>
                <a:gd name="T44" fmla="*/ 268 w 272"/>
                <a:gd name="T45" fmla="*/ 192 h 316"/>
                <a:gd name="T46" fmla="*/ 268 w 272"/>
                <a:gd name="T47" fmla="*/ 220 h 316"/>
                <a:gd name="T48" fmla="*/ 268 w 272"/>
                <a:gd name="T49" fmla="*/ 240 h 316"/>
                <a:gd name="T50" fmla="*/ 264 w 272"/>
                <a:gd name="T51" fmla="*/ 264 h 316"/>
                <a:gd name="T52" fmla="*/ 252 w 272"/>
                <a:gd name="T53" fmla="*/ 288 h 316"/>
                <a:gd name="T54" fmla="*/ 236 w 272"/>
                <a:gd name="T55" fmla="*/ 308 h 316"/>
                <a:gd name="T56" fmla="*/ 220 w 272"/>
                <a:gd name="T57" fmla="*/ 316 h 316"/>
                <a:gd name="T58" fmla="*/ 204 w 272"/>
                <a:gd name="T59" fmla="*/ 312 h 316"/>
                <a:gd name="T60" fmla="*/ 196 w 272"/>
                <a:gd name="T61" fmla="*/ 304 h 316"/>
                <a:gd name="T62" fmla="*/ 196 w 272"/>
                <a:gd name="T63" fmla="*/ 292 h 316"/>
                <a:gd name="T64" fmla="*/ 188 w 272"/>
                <a:gd name="T65" fmla="*/ 276 h 316"/>
                <a:gd name="T66" fmla="*/ 176 w 272"/>
                <a:gd name="T67" fmla="*/ 260 h 316"/>
                <a:gd name="T68" fmla="*/ 160 w 272"/>
                <a:gd name="T69" fmla="*/ 236 h 316"/>
                <a:gd name="T70" fmla="*/ 160 w 272"/>
                <a:gd name="T71" fmla="*/ 224 h 316"/>
                <a:gd name="T72" fmla="*/ 180 w 272"/>
                <a:gd name="T73" fmla="*/ 224 h 316"/>
                <a:gd name="T74" fmla="*/ 196 w 272"/>
                <a:gd name="T75" fmla="*/ 224 h 316"/>
                <a:gd name="T76" fmla="*/ 204 w 272"/>
                <a:gd name="T77" fmla="*/ 224 h 316"/>
                <a:gd name="T78" fmla="*/ 204 w 272"/>
                <a:gd name="T79" fmla="*/ 220 h 316"/>
                <a:gd name="T80" fmla="*/ 204 w 272"/>
                <a:gd name="T81" fmla="*/ 208 h 316"/>
                <a:gd name="T82" fmla="*/ 208 w 272"/>
                <a:gd name="T83" fmla="*/ 184 h 316"/>
                <a:gd name="T84" fmla="*/ 208 w 272"/>
                <a:gd name="T85" fmla="*/ 160 h 316"/>
                <a:gd name="T86" fmla="*/ 204 w 272"/>
                <a:gd name="T87" fmla="*/ 132 h 316"/>
                <a:gd name="T88" fmla="*/ 200 w 272"/>
                <a:gd name="T89" fmla="*/ 96 h 316"/>
                <a:gd name="T90" fmla="*/ 196 w 272"/>
                <a:gd name="T91" fmla="*/ 76 h 316"/>
                <a:gd name="T92" fmla="*/ 196 w 272"/>
                <a:gd name="T93" fmla="*/ 60 h 316"/>
                <a:gd name="T94" fmla="*/ 192 w 272"/>
                <a:gd name="T95" fmla="*/ 52 h 316"/>
                <a:gd name="T96" fmla="*/ 188 w 272"/>
                <a:gd name="T97" fmla="*/ 44 h 316"/>
                <a:gd name="T98" fmla="*/ 180 w 272"/>
                <a:gd name="T99" fmla="*/ 40 h 316"/>
                <a:gd name="T100" fmla="*/ 164 w 272"/>
                <a:gd name="T101" fmla="*/ 40 h 316"/>
                <a:gd name="T102" fmla="*/ 148 w 272"/>
                <a:gd name="T103" fmla="*/ 44 h 316"/>
                <a:gd name="T104" fmla="*/ 120 w 272"/>
                <a:gd name="T105" fmla="*/ 48 h 316"/>
                <a:gd name="T106" fmla="*/ 80 w 272"/>
                <a:gd name="T107" fmla="*/ 52 h 316"/>
                <a:gd name="T108" fmla="*/ 28 w 272"/>
                <a:gd name="T109" fmla="*/ 56 h 316"/>
                <a:gd name="T110" fmla="*/ 0 w 272"/>
                <a:gd name="T111" fmla="*/ 32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076" h="336">
                  <a:moveTo>
                    <a:pt x="728" y="0"/>
                  </a:moveTo>
                  <a:lnTo>
                    <a:pt x="744" y="0"/>
                  </a:lnTo>
                  <a:lnTo>
                    <a:pt x="775" y="0"/>
                  </a:lnTo>
                  <a:lnTo>
                    <a:pt x="791" y="0"/>
                  </a:lnTo>
                  <a:lnTo>
                    <a:pt x="839" y="20"/>
                  </a:lnTo>
                  <a:lnTo>
                    <a:pt x="886" y="41"/>
                  </a:lnTo>
                  <a:lnTo>
                    <a:pt x="949" y="61"/>
                  </a:lnTo>
                  <a:lnTo>
                    <a:pt x="997" y="102"/>
                  </a:lnTo>
                  <a:lnTo>
                    <a:pt x="1044" y="143"/>
                  </a:lnTo>
                  <a:lnTo>
                    <a:pt x="1060" y="143"/>
                  </a:lnTo>
                  <a:lnTo>
                    <a:pt x="1060" y="163"/>
                  </a:lnTo>
                  <a:lnTo>
                    <a:pt x="1076" y="184"/>
                  </a:lnTo>
                  <a:lnTo>
                    <a:pt x="1076" y="224"/>
                  </a:lnTo>
                  <a:lnTo>
                    <a:pt x="1060" y="245"/>
                  </a:lnTo>
                  <a:lnTo>
                    <a:pt x="1044" y="265"/>
                  </a:lnTo>
                  <a:lnTo>
                    <a:pt x="1029" y="265"/>
                  </a:lnTo>
                  <a:lnTo>
                    <a:pt x="1029" y="306"/>
                  </a:lnTo>
                  <a:lnTo>
                    <a:pt x="1029" y="326"/>
                  </a:lnTo>
                  <a:lnTo>
                    <a:pt x="1029" y="336"/>
                  </a:lnTo>
                  <a:lnTo>
                    <a:pt x="991" y="336"/>
                  </a:lnTo>
                  <a:lnTo>
                    <a:pt x="919" y="216"/>
                  </a:lnTo>
                  <a:lnTo>
                    <a:pt x="799" y="216"/>
                  </a:lnTo>
                  <a:lnTo>
                    <a:pt x="721" y="216"/>
                  </a:lnTo>
                  <a:lnTo>
                    <a:pt x="712" y="204"/>
                  </a:lnTo>
                  <a:lnTo>
                    <a:pt x="680" y="204"/>
                  </a:lnTo>
                  <a:lnTo>
                    <a:pt x="649" y="204"/>
                  </a:lnTo>
                  <a:lnTo>
                    <a:pt x="630" y="216"/>
                  </a:lnTo>
                  <a:lnTo>
                    <a:pt x="559" y="216"/>
                  </a:lnTo>
                  <a:lnTo>
                    <a:pt x="548" y="224"/>
                  </a:lnTo>
                  <a:lnTo>
                    <a:pt x="538" y="224"/>
                  </a:lnTo>
                  <a:lnTo>
                    <a:pt x="475" y="245"/>
                  </a:lnTo>
                  <a:lnTo>
                    <a:pt x="396" y="245"/>
                  </a:lnTo>
                  <a:lnTo>
                    <a:pt x="316" y="265"/>
                  </a:lnTo>
                  <a:lnTo>
                    <a:pt x="222" y="286"/>
                  </a:lnTo>
                  <a:lnTo>
                    <a:pt x="111" y="286"/>
                  </a:lnTo>
                  <a:lnTo>
                    <a:pt x="0" y="306"/>
                  </a:lnTo>
                  <a:lnTo>
                    <a:pt x="0" y="163"/>
                  </a:lnTo>
                  <a:lnTo>
                    <a:pt x="79" y="143"/>
                  </a:lnTo>
                  <a:lnTo>
                    <a:pt x="158" y="143"/>
                  </a:lnTo>
                  <a:lnTo>
                    <a:pt x="222" y="122"/>
                  </a:lnTo>
                  <a:lnTo>
                    <a:pt x="301" y="122"/>
                  </a:lnTo>
                  <a:lnTo>
                    <a:pt x="348" y="102"/>
                  </a:lnTo>
                  <a:lnTo>
                    <a:pt x="411" y="102"/>
                  </a:lnTo>
                  <a:lnTo>
                    <a:pt x="459" y="82"/>
                  </a:lnTo>
                  <a:lnTo>
                    <a:pt x="506" y="82"/>
                  </a:lnTo>
                  <a:lnTo>
                    <a:pt x="554" y="61"/>
                  </a:lnTo>
                  <a:lnTo>
                    <a:pt x="585" y="61"/>
                  </a:lnTo>
                  <a:lnTo>
                    <a:pt x="617" y="41"/>
                  </a:lnTo>
                  <a:lnTo>
                    <a:pt x="649" y="41"/>
                  </a:lnTo>
                  <a:lnTo>
                    <a:pt x="665" y="41"/>
                  </a:lnTo>
                  <a:lnTo>
                    <a:pt x="680" y="20"/>
                  </a:lnTo>
                  <a:lnTo>
                    <a:pt x="696" y="20"/>
                  </a:lnTo>
                  <a:lnTo>
                    <a:pt x="712" y="20"/>
                  </a:lnTo>
                  <a:lnTo>
                    <a:pt x="728" y="0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lvl="0" algn="ctr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defRPr/>
              </a:pPr>
              <a:endParaRPr lang="zh-CN" altLang="en-US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SimSun" panose="02010600030101010101" pitchFamily="2" charset="-122"/>
                <a:sym typeface="+mn-ea"/>
              </a:endParaRPr>
            </a:p>
          </p:txBody>
        </p:sp>
        <p:sp>
          <p:nvSpPr>
            <p:cNvPr id="84" name="Freeform 43"/>
            <p:cNvSpPr/>
            <p:nvPr/>
          </p:nvSpPr>
          <p:spPr bwMode="auto">
            <a:xfrm>
              <a:off x="11373" y="1640"/>
              <a:ext cx="312" cy="469"/>
            </a:xfrm>
            <a:custGeom>
              <a:avLst/>
              <a:gdLst>
                <a:gd name="T0" fmla="*/ 20 w 272"/>
                <a:gd name="T1" fmla="*/ 28 h 316"/>
                <a:gd name="T2" fmla="*/ 56 w 272"/>
                <a:gd name="T3" fmla="*/ 24 h 316"/>
                <a:gd name="T4" fmla="*/ 88 w 272"/>
                <a:gd name="T5" fmla="*/ 20 h 316"/>
                <a:gd name="T6" fmla="*/ 116 w 272"/>
                <a:gd name="T7" fmla="*/ 16 h 316"/>
                <a:gd name="T8" fmla="*/ 140 w 272"/>
                <a:gd name="T9" fmla="*/ 12 h 316"/>
                <a:gd name="T10" fmla="*/ 156 w 272"/>
                <a:gd name="T11" fmla="*/ 8 h 316"/>
                <a:gd name="T12" fmla="*/ 168 w 272"/>
                <a:gd name="T13" fmla="*/ 8 h 316"/>
                <a:gd name="T14" fmla="*/ 176 w 272"/>
                <a:gd name="T15" fmla="*/ 4 h 316"/>
                <a:gd name="T16" fmla="*/ 180 w 272"/>
                <a:gd name="T17" fmla="*/ 4 h 316"/>
                <a:gd name="T18" fmla="*/ 188 w 272"/>
                <a:gd name="T19" fmla="*/ 0 h 316"/>
                <a:gd name="T20" fmla="*/ 200 w 272"/>
                <a:gd name="T21" fmla="*/ 0 h 316"/>
                <a:gd name="T22" fmla="*/ 224 w 272"/>
                <a:gd name="T23" fmla="*/ 8 h 316"/>
                <a:gd name="T24" fmla="*/ 252 w 272"/>
                <a:gd name="T25" fmla="*/ 20 h 316"/>
                <a:gd name="T26" fmla="*/ 268 w 272"/>
                <a:gd name="T27" fmla="*/ 28 h 316"/>
                <a:gd name="T28" fmla="*/ 272 w 272"/>
                <a:gd name="T29" fmla="*/ 36 h 316"/>
                <a:gd name="T30" fmla="*/ 272 w 272"/>
                <a:gd name="T31" fmla="*/ 44 h 316"/>
                <a:gd name="T32" fmla="*/ 268 w 272"/>
                <a:gd name="T33" fmla="*/ 48 h 316"/>
                <a:gd name="T34" fmla="*/ 260 w 272"/>
                <a:gd name="T35" fmla="*/ 52 h 316"/>
                <a:gd name="T36" fmla="*/ 260 w 272"/>
                <a:gd name="T37" fmla="*/ 64 h 316"/>
                <a:gd name="T38" fmla="*/ 260 w 272"/>
                <a:gd name="T39" fmla="*/ 88 h 316"/>
                <a:gd name="T40" fmla="*/ 260 w 272"/>
                <a:gd name="T41" fmla="*/ 116 h 316"/>
                <a:gd name="T42" fmla="*/ 264 w 272"/>
                <a:gd name="T43" fmla="*/ 156 h 316"/>
                <a:gd name="T44" fmla="*/ 268 w 272"/>
                <a:gd name="T45" fmla="*/ 192 h 316"/>
                <a:gd name="T46" fmla="*/ 268 w 272"/>
                <a:gd name="T47" fmla="*/ 220 h 316"/>
                <a:gd name="T48" fmla="*/ 268 w 272"/>
                <a:gd name="T49" fmla="*/ 240 h 316"/>
                <a:gd name="T50" fmla="*/ 264 w 272"/>
                <a:gd name="T51" fmla="*/ 264 h 316"/>
                <a:gd name="T52" fmla="*/ 252 w 272"/>
                <a:gd name="T53" fmla="*/ 288 h 316"/>
                <a:gd name="T54" fmla="*/ 236 w 272"/>
                <a:gd name="T55" fmla="*/ 308 h 316"/>
                <a:gd name="T56" fmla="*/ 220 w 272"/>
                <a:gd name="T57" fmla="*/ 316 h 316"/>
                <a:gd name="T58" fmla="*/ 204 w 272"/>
                <a:gd name="T59" fmla="*/ 312 h 316"/>
                <a:gd name="T60" fmla="*/ 196 w 272"/>
                <a:gd name="T61" fmla="*/ 304 h 316"/>
                <a:gd name="T62" fmla="*/ 196 w 272"/>
                <a:gd name="T63" fmla="*/ 292 h 316"/>
                <a:gd name="T64" fmla="*/ 188 w 272"/>
                <a:gd name="T65" fmla="*/ 276 h 316"/>
                <a:gd name="T66" fmla="*/ 176 w 272"/>
                <a:gd name="T67" fmla="*/ 260 h 316"/>
                <a:gd name="T68" fmla="*/ 160 w 272"/>
                <a:gd name="T69" fmla="*/ 236 h 316"/>
                <a:gd name="T70" fmla="*/ 160 w 272"/>
                <a:gd name="T71" fmla="*/ 224 h 316"/>
                <a:gd name="T72" fmla="*/ 180 w 272"/>
                <a:gd name="T73" fmla="*/ 224 h 316"/>
                <a:gd name="T74" fmla="*/ 196 w 272"/>
                <a:gd name="T75" fmla="*/ 224 h 316"/>
                <a:gd name="T76" fmla="*/ 204 w 272"/>
                <a:gd name="T77" fmla="*/ 224 h 316"/>
                <a:gd name="T78" fmla="*/ 204 w 272"/>
                <a:gd name="T79" fmla="*/ 220 h 316"/>
                <a:gd name="T80" fmla="*/ 204 w 272"/>
                <a:gd name="T81" fmla="*/ 208 h 316"/>
                <a:gd name="T82" fmla="*/ 208 w 272"/>
                <a:gd name="T83" fmla="*/ 184 h 316"/>
                <a:gd name="T84" fmla="*/ 208 w 272"/>
                <a:gd name="T85" fmla="*/ 160 h 316"/>
                <a:gd name="T86" fmla="*/ 204 w 272"/>
                <a:gd name="T87" fmla="*/ 132 h 316"/>
                <a:gd name="T88" fmla="*/ 200 w 272"/>
                <a:gd name="T89" fmla="*/ 96 h 316"/>
                <a:gd name="T90" fmla="*/ 196 w 272"/>
                <a:gd name="T91" fmla="*/ 76 h 316"/>
                <a:gd name="T92" fmla="*/ 196 w 272"/>
                <a:gd name="T93" fmla="*/ 60 h 316"/>
                <a:gd name="T94" fmla="*/ 192 w 272"/>
                <a:gd name="T95" fmla="*/ 52 h 316"/>
                <a:gd name="T96" fmla="*/ 188 w 272"/>
                <a:gd name="T97" fmla="*/ 44 h 316"/>
                <a:gd name="T98" fmla="*/ 180 w 272"/>
                <a:gd name="T99" fmla="*/ 40 h 316"/>
                <a:gd name="T100" fmla="*/ 164 w 272"/>
                <a:gd name="T101" fmla="*/ 40 h 316"/>
                <a:gd name="T102" fmla="*/ 148 w 272"/>
                <a:gd name="T103" fmla="*/ 44 h 316"/>
                <a:gd name="T104" fmla="*/ 120 w 272"/>
                <a:gd name="T105" fmla="*/ 48 h 316"/>
                <a:gd name="T106" fmla="*/ 80 w 272"/>
                <a:gd name="T107" fmla="*/ 52 h 316"/>
                <a:gd name="T108" fmla="*/ 28 w 272"/>
                <a:gd name="T109" fmla="*/ 56 h 316"/>
                <a:gd name="T110" fmla="*/ 0 w 272"/>
                <a:gd name="T111" fmla="*/ 32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12" h="469">
                  <a:moveTo>
                    <a:pt x="0" y="0"/>
                  </a:moveTo>
                  <a:lnTo>
                    <a:pt x="47" y="0"/>
                  </a:lnTo>
                  <a:lnTo>
                    <a:pt x="95" y="0"/>
                  </a:lnTo>
                  <a:lnTo>
                    <a:pt x="127" y="0"/>
                  </a:lnTo>
                  <a:lnTo>
                    <a:pt x="158" y="0"/>
                  </a:lnTo>
                  <a:lnTo>
                    <a:pt x="190" y="0"/>
                  </a:lnTo>
                  <a:lnTo>
                    <a:pt x="206" y="0"/>
                  </a:lnTo>
                  <a:lnTo>
                    <a:pt x="211" y="0"/>
                  </a:lnTo>
                  <a:lnTo>
                    <a:pt x="216" y="10"/>
                  </a:lnTo>
                  <a:lnTo>
                    <a:pt x="240" y="130"/>
                  </a:lnTo>
                  <a:lnTo>
                    <a:pt x="288" y="250"/>
                  </a:lnTo>
                  <a:lnTo>
                    <a:pt x="312" y="370"/>
                  </a:lnTo>
                  <a:lnTo>
                    <a:pt x="312" y="452"/>
                  </a:lnTo>
                  <a:lnTo>
                    <a:pt x="285" y="469"/>
                  </a:lnTo>
                  <a:lnTo>
                    <a:pt x="237" y="469"/>
                  </a:lnTo>
                  <a:lnTo>
                    <a:pt x="222" y="449"/>
                  </a:lnTo>
                  <a:lnTo>
                    <a:pt x="190" y="449"/>
                  </a:lnTo>
                  <a:lnTo>
                    <a:pt x="190" y="408"/>
                  </a:lnTo>
                  <a:lnTo>
                    <a:pt x="190" y="367"/>
                  </a:lnTo>
                  <a:lnTo>
                    <a:pt x="190" y="347"/>
                  </a:lnTo>
                  <a:lnTo>
                    <a:pt x="174" y="306"/>
                  </a:lnTo>
                  <a:lnTo>
                    <a:pt x="158" y="265"/>
                  </a:lnTo>
                  <a:lnTo>
                    <a:pt x="142" y="224"/>
                  </a:lnTo>
                  <a:lnTo>
                    <a:pt x="111" y="184"/>
                  </a:lnTo>
                  <a:lnTo>
                    <a:pt x="79" y="122"/>
                  </a:lnTo>
                  <a:lnTo>
                    <a:pt x="47" y="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lvl="0" algn="ctr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defRPr/>
              </a:pPr>
              <a:endParaRPr lang="zh-CN" altLang="en-US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SimSun" panose="02010600030101010101" pitchFamily="2" charset="-122"/>
                <a:sym typeface="+mn-ea"/>
              </a:endParaRPr>
            </a:p>
          </p:txBody>
        </p:sp>
        <p:sp>
          <p:nvSpPr>
            <p:cNvPr id="85" name="Freeform 43"/>
            <p:cNvSpPr/>
            <p:nvPr/>
          </p:nvSpPr>
          <p:spPr bwMode="auto">
            <a:xfrm>
              <a:off x="11273" y="817"/>
              <a:ext cx="512" cy="1379"/>
            </a:xfrm>
            <a:custGeom>
              <a:avLst/>
              <a:gdLst>
                <a:gd name="T0" fmla="*/ 20 w 272"/>
                <a:gd name="T1" fmla="*/ 28 h 316"/>
                <a:gd name="T2" fmla="*/ 56 w 272"/>
                <a:gd name="T3" fmla="*/ 24 h 316"/>
                <a:gd name="T4" fmla="*/ 88 w 272"/>
                <a:gd name="T5" fmla="*/ 20 h 316"/>
                <a:gd name="T6" fmla="*/ 116 w 272"/>
                <a:gd name="T7" fmla="*/ 16 h 316"/>
                <a:gd name="T8" fmla="*/ 140 w 272"/>
                <a:gd name="T9" fmla="*/ 12 h 316"/>
                <a:gd name="T10" fmla="*/ 156 w 272"/>
                <a:gd name="T11" fmla="*/ 8 h 316"/>
                <a:gd name="T12" fmla="*/ 168 w 272"/>
                <a:gd name="T13" fmla="*/ 8 h 316"/>
                <a:gd name="T14" fmla="*/ 176 w 272"/>
                <a:gd name="T15" fmla="*/ 4 h 316"/>
                <a:gd name="T16" fmla="*/ 180 w 272"/>
                <a:gd name="T17" fmla="*/ 4 h 316"/>
                <a:gd name="T18" fmla="*/ 188 w 272"/>
                <a:gd name="T19" fmla="*/ 0 h 316"/>
                <a:gd name="T20" fmla="*/ 200 w 272"/>
                <a:gd name="T21" fmla="*/ 0 h 316"/>
                <a:gd name="T22" fmla="*/ 224 w 272"/>
                <a:gd name="T23" fmla="*/ 8 h 316"/>
                <a:gd name="T24" fmla="*/ 252 w 272"/>
                <a:gd name="T25" fmla="*/ 20 h 316"/>
                <a:gd name="T26" fmla="*/ 268 w 272"/>
                <a:gd name="T27" fmla="*/ 28 h 316"/>
                <a:gd name="T28" fmla="*/ 272 w 272"/>
                <a:gd name="T29" fmla="*/ 36 h 316"/>
                <a:gd name="T30" fmla="*/ 272 w 272"/>
                <a:gd name="T31" fmla="*/ 44 h 316"/>
                <a:gd name="T32" fmla="*/ 268 w 272"/>
                <a:gd name="T33" fmla="*/ 48 h 316"/>
                <a:gd name="T34" fmla="*/ 260 w 272"/>
                <a:gd name="T35" fmla="*/ 52 h 316"/>
                <a:gd name="T36" fmla="*/ 260 w 272"/>
                <a:gd name="T37" fmla="*/ 64 h 316"/>
                <a:gd name="T38" fmla="*/ 260 w 272"/>
                <a:gd name="T39" fmla="*/ 88 h 316"/>
                <a:gd name="T40" fmla="*/ 260 w 272"/>
                <a:gd name="T41" fmla="*/ 116 h 316"/>
                <a:gd name="T42" fmla="*/ 264 w 272"/>
                <a:gd name="T43" fmla="*/ 156 h 316"/>
                <a:gd name="T44" fmla="*/ 268 w 272"/>
                <a:gd name="T45" fmla="*/ 192 h 316"/>
                <a:gd name="T46" fmla="*/ 268 w 272"/>
                <a:gd name="T47" fmla="*/ 220 h 316"/>
                <a:gd name="T48" fmla="*/ 268 w 272"/>
                <a:gd name="T49" fmla="*/ 240 h 316"/>
                <a:gd name="T50" fmla="*/ 264 w 272"/>
                <a:gd name="T51" fmla="*/ 264 h 316"/>
                <a:gd name="T52" fmla="*/ 252 w 272"/>
                <a:gd name="T53" fmla="*/ 288 h 316"/>
                <a:gd name="T54" fmla="*/ 236 w 272"/>
                <a:gd name="T55" fmla="*/ 308 h 316"/>
                <a:gd name="T56" fmla="*/ 220 w 272"/>
                <a:gd name="T57" fmla="*/ 316 h 316"/>
                <a:gd name="T58" fmla="*/ 204 w 272"/>
                <a:gd name="T59" fmla="*/ 312 h 316"/>
                <a:gd name="T60" fmla="*/ 196 w 272"/>
                <a:gd name="T61" fmla="*/ 304 h 316"/>
                <a:gd name="T62" fmla="*/ 196 w 272"/>
                <a:gd name="T63" fmla="*/ 292 h 316"/>
                <a:gd name="T64" fmla="*/ 188 w 272"/>
                <a:gd name="T65" fmla="*/ 276 h 316"/>
                <a:gd name="T66" fmla="*/ 176 w 272"/>
                <a:gd name="T67" fmla="*/ 260 h 316"/>
                <a:gd name="T68" fmla="*/ 160 w 272"/>
                <a:gd name="T69" fmla="*/ 236 h 316"/>
                <a:gd name="T70" fmla="*/ 160 w 272"/>
                <a:gd name="T71" fmla="*/ 224 h 316"/>
                <a:gd name="T72" fmla="*/ 180 w 272"/>
                <a:gd name="T73" fmla="*/ 224 h 316"/>
                <a:gd name="T74" fmla="*/ 196 w 272"/>
                <a:gd name="T75" fmla="*/ 224 h 316"/>
                <a:gd name="T76" fmla="*/ 204 w 272"/>
                <a:gd name="T77" fmla="*/ 224 h 316"/>
                <a:gd name="T78" fmla="*/ 204 w 272"/>
                <a:gd name="T79" fmla="*/ 220 h 316"/>
                <a:gd name="T80" fmla="*/ 204 w 272"/>
                <a:gd name="T81" fmla="*/ 208 h 316"/>
                <a:gd name="T82" fmla="*/ 208 w 272"/>
                <a:gd name="T83" fmla="*/ 184 h 316"/>
                <a:gd name="T84" fmla="*/ 208 w 272"/>
                <a:gd name="T85" fmla="*/ 160 h 316"/>
                <a:gd name="T86" fmla="*/ 204 w 272"/>
                <a:gd name="T87" fmla="*/ 132 h 316"/>
                <a:gd name="T88" fmla="*/ 200 w 272"/>
                <a:gd name="T89" fmla="*/ 96 h 316"/>
                <a:gd name="T90" fmla="*/ 196 w 272"/>
                <a:gd name="T91" fmla="*/ 76 h 316"/>
                <a:gd name="T92" fmla="*/ 196 w 272"/>
                <a:gd name="T93" fmla="*/ 60 h 316"/>
                <a:gd name="T94" fmla="*/ 192 w 272"/>
                <a:gd name="T95" fmla="*/ 52 h 316"/>
                <a:gd name="T96" fmla="*/ 188 w 272"/>
                <a:gd name="T97" fmla="*/ 44 h 316"/>
                <a:gd name="T98" fmla="*/ 180 w 272"/>
                <a:gd name="T99" fmla="*/ 40 h 316"/>
                <a:gd name="T100" fmla="*/ 164 w 272"/>
                <a:gd name="T101" fmla="*/ 40 h 316"/>
                <a:gd name="T102" fmla="*/ 148 w 272"/>
                <a:gd name="T103" fmla="*/ 44 h 316"/>
                <a:gd name="T104" fmla="*/ 120 w 272"/>
                <a:gd name="T105" fmla="*/ 48 h 316"/>
                <a:gd name="T106" fmla="*/ 80 w 272"/>
                <a:gd name="T107" fmla="*/ 52 h 316"/>
                <a:gd name="T108" fmla="*/ 28 w 272"/>
                <a:gd name="T109" fmla="*/ 56 h 316"/>
                <a:gd name="T110" fmla="*/ 0 w 272"/>
                <a:gd name="T111" fmla="*/ 32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512" h="1379">
                  <a:moveTo>
                    <a:pt x="173" y="0"/>
                  </a:moveTo>
                  <a:lnTo>
                    <a:pt x="251" y="0"/>
                  </a:lnTo>
                  <a:lnTo>
                    <a:pt x="371" y="0"/>
                  </a:lnTo>
                  <a:lnTo>
                    <a:pt x="443" y="120"/>
                  </a:lnTo>
                  <a:lnTo>
                    <a:pt x="480" y="120"/>
                  </a:lnTo>
                  <a:lnTo>
                    <a:pt x="480" y="172"/>
                  </a:lnTo>
                  <a:lnTo>
                    <a:pt x="480" y="233"/>
                  </a:lnTo>
                  <a:lnTo>
                    <a:pt x="480" y="294"/>
                  </a:lnTo>
                  <a:lnTo>
                    <a:pt x="480" y="376"/>
                  </a:lnTo>
                  <a:lnTo>
                    <a:pt x="496" y="478"/>
                  </a:lnTo>
                  <a:lnTo>
                    <a:pt x="496" y="580"/>
                  </a:lnTo>
                  <a:lnTo>
                    <a:pt x="496" y="682"/>
                  </a:lnTo>
                  <a:lnTo>
                    <a:pt x="512" y="763"/>
                  </a:lnTo>
                  <a:lnTo>
                    <a:pt x="512" y="825"/>
                  </a:lnTo>
                  <a:lnTo>
                    <a:pt x="512" y="906"/>
                  </a:lnTo>
                  <a:lnTo>
                    <a:pt x="512" y="947"/>
                  </a:lnTo>
                  <a:lnTo>
                    <a:pt x="512" y="1008"/>
                  </a:lnTo>
                  <a:lnTo>
                    <a:pt x="512" y="1049"/>
                  </a:lnTo>
                  <a:lnTo>
                    <a:pt x="496" y="1131"/>
                  </a:lnTo>
                  <a:lnTo>
                    <a:pt x="464" y="1192"/>
                  </a:lnTo>
                  <a:lnTo>
                    <a:pt x="448" y="1253"/>
                  </a:lnTo>
                  <a:lnTo>
                    <a:pt x="417" y="1314"/>
                  </a:lnTo>
                  <a:lnTo>
                    <a:pt x="385" y="1355"/>
                  </a:lnTo>
                  <a:lnTo>
                    <a:pt x="354" y="1376"/>
                  </a:lnTo>
                  <a:lnTo>
                    <a:pt x="349" y="1379"/>
                  </a:lnTo>
                  <a:lnTo>
                    <a:pt x="349" y="1297"/>
                  </a:lnTo>
                  <a:lnTo>
                    <a:pt x="325" y="1177"/>
                  </a:lnTo>
                  <a:lnTo>
                    <a:pt x="277" y="1057"/>
                  </a:lnTo>
                  <a:lnTo>
                    <a:pt x="253" y="937"/>
                  </a:lnTo>
                  <a:lnTo>
                    <a:pt x="249" y="927"/>
                  </a:lnTo>
                  <a:lnTo>
                    <a:pt x="259" y="927"/>
                  </a:lnTo>
                  <a:lnTo>
                    <a:pt x="259" y="906"/>
                  </a:lnTo>
                  <a:lnTo>
                    <a:pt x="259" y="886"/>
                  </a:lnTo>
                  <a:lnTo>
                    <a:pt x="259" y="845"/>
                  </a:lnTo>
                  <a:lnTo>
                    <a:pt x="274" y="804"/>
                  </a:lnTo>
                  <a:lnTo>
                    <a:pt x="274" y="723"/>
                  </a:lnTo>
                  <a:lnTo>
                    <a:pt x="274" y="661"/>
                  </a:lnTo>
                  <a:lnTo>
                    <a:pt x="274" y="600"/>
                  </a:lnTo>
                  <a:lnTo>
                    <a:pt x="274" y="539"/>
                  </a:lnTo>
                  <a:lnTo>
                    <a:pt x="259" y="457"/>
                  </a:lnTo>
                  <a:lnTo>
                    <a:pt x="259" y="376"/>
                  </a:lnTo>
                  <a:lnTo>
                    <a:pt x="243" y="274"/>
                  </a:lnTo>
                  <a:lnTo>
                    <a:pt x="243" y="213"/>
                  </a:lnTo>
                  <a:lnTo>
                    <a:pt x="227" y="172"/>
                  </a:lnTo>
                  <a:lnTo>
                    <a:pt x="227" y="131"/>
                  </a:lnTo>
                  <a:lnTo>
                    <a:pt x="227" y="90"/>
                  </a:lnTo>
                  <a:lnTo>
                    <a:pt x="211" y="70"/>
                  </a:lnTo>
                  <a:lnTo>
                    <a:pt x="211" y="49"/>
                  </a:lnTo>
                  <a:lnTo>
                    <a:pt x="211" y="29"/>
                  </a:lnTo>
                  <a:lnTo>
                    <a:pt x="195" y="8"/>
                  </a:lnTo>
                  <a:lnTo>
                    <a:pt x="179" y="8"/>
                  </a:lnTo>
                  <a:lnTo>
                    <a:pt x="173" y="0"/>
                  </a:lnTo>
                  <a:close/>
                  <a:moveTo>
                    <a:pt x="11" y="0"/>
                  </a:moveTo>
                  <a:lnTo>
                    <a:pt x="82" y="0"/>
                  </a:lnTo>
                  <a:lnTo>
                    <a:pt x="69" y="8"/>
                  </a:lnTo>
                  <a:lnTo>
                    <a:pt x="37" y="8"/>
                  </a:lnTo>
                  <a:lnTo>
                    <a:pt x="0" y="8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lvl="0" algn="ctr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defRPr/>
              </a:pPr>
              <a:endParaRPr lang="zh-CN" altLang="en-US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SimSun" panose="02010600030101010101" pitchFamily="2" charset="-122"/>
                <a:sym typeface="+mn-ea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266383" y="4466590"/>
            <a:ext cx="2144395" cy="2145030"/>
            <a:chOff x="7023900" y="1357298"/>
            <a:chExt cx="2143140" cy="2143934"/>
          </a:xfrm>
        </p:grpSpPr>
        <p:sp>
          <p:nvSpPr>
            <p:cNvPr id="13" name="矩形 12"/>
            <p:cNvSpPr/>
            <p:nvPr/>
          </p:nvSpPr>
          <p:spPr>
            <a:xfrm>
              <a:off x="7023900" y="1357298"/>
              <a:ext cx="2143140" cy="214314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4" name="直接连接符 13"/>
            <p:cNvCxnSpPr/>
            <p:nvPr/>
          </p:nvCxnSpPr>
          <p:spPr>
            <a:xfrm rot="16200000" flipH="1">
              <a:off x="7023900" y="2428868"/>
              <a:ext cx="2143140" cy="1588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>
              <a:stCxn id="13" idx="1"/>
              <a:endCxn id="13" idx="3"/>
            </p:cNvCxnSpPr>
            <p:nvPr/>
          </p:nvCxnSpPr>
          <p:spPr>
            <a:xfrm rot="10800000" flipH="1">
              <a:off x="7023900" y="2428868"/>
              <a:ext cx="2143140" cy="1588"/>
            </a:xfrm>
            <a:prstGeom prst="line">
              <a:avLst/>
            </a:prstGeom>
            <a:ln w="12700"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 smtClean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汉字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238243" y="702214"/>
            <a:ext cx="220535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en-US" b="1" dirty="0" smtClean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Chinese characters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279083" y="1623060"/>
            <a:ext cx="2144395" cy="2145030"/>
            <a:chOff x="7023900" y="1357298"/>
            <a:chExt cx="2143140" cy="2143934"/>
          </a:xfrm>
        </p:grpSpPr>
        <p:sp>
          <p:nvSpPr>
            <p:cNvPr id="3" name="矩形 2"/>
            <p:cNvSpPr/>
            <p:nvPr/>
          </p:nvSpPr>
          <p:spPr>
            <a:xfrm>
              <a:off x="7023900" y="1357298"/>
              <a:ext cx="2143140" cy="214314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5" name="直接连接符 4"/>
            <p:cNvCxnSpPr>
              <a:stCxn id="3" idx="0"/>
              <a:endCxn id="3" idx="2"/>
            </p:cNvCxnSpPr>
            <p:nvPr/>
          </p:nvCxnSpPr>
          <p:spPr>
            <a:xfrm rot="16200000" flipH="1">
              <a:off x="7023900" y="2428868"/>
              <a:ext cx="2143140" cy="1588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/>
            <p:cNvCxnSpPr>
              <a:stCxn id="3" idx="1"/>
              <a:endCxn id="3" idx="3"/>
            </p:cNvCxnSpPr>
            <p:nvPr/>
          </p:nvCxnSpPr>
          <p:spPr>
            <a:xfrm rot="10800000" flipH="1">
              <a:off x="7023900" y="2428868"/>
              <a:ext cx="2143140" cy="1588"/>
            </a:xfrm>
            <a:prstGeom prst="line">
              <a:avLst/>
            </a:prstGeom>
            <a:ln w="12700"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1" name="文本框 7"/>
          <p:cNvSpPr txBox="1"/>
          <p:nvPr/>
        </p:nvSpPr>
        <p:spPr>
          <a:xfrm>
            <a:off x="238125" y="1064895"/>
            <a:ext cx="2185670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sz="3200" b="1" noProof="0" dirty="0" smtClean="0">
                <a:ln>
                  <a:noFill/>
                </a:ln>
                <a:solidFill>
                  <a:srgbClr val="FEC640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cóng</a:t>
            </a:r>
            <a:endParaRPr kumimoji="0" lang="en-US" altLang="zh-CN" sz="3200" b="1" i="0" u="none" strike="noStrike" kern="1200" cap="none" spc="0" normalizeH="0" baseline="0" noProof="0" dirty="0" smtClean="0">
              <a:ln>
                <a:noFill/>
              </a:ln>
              <a:solidFill>
                <a:srgbClr val="FEC640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82" name="文本框 7"/>
          <p:cNvSpPr txBox="1"/>
          <p:nvPr/>
        </p:nvSpPr>
        <p:spPr>
          <a:xfrm>
            <a:off x="267335" y="3890010"/>
            <a:ext cx="2143760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EC640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kàn</a:t>
            </a:r>
          </a:p>
        </p:txBody>
      </p:sp>
      <p:pic>
        <p:nvPicPr>
          <p:cNvPr id="18" name="图片 17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pic>
        <p:nvPicPr>
          <p:cNvPr id="64" name="图片 63" hidden="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45" y="4815840"/>
            <a:ext cx="1649095" cy="1424305"/>
          </a:xfrm>
          <a:prstGeom prst="rect">
            <a:avLst/>
          </a:prstGeom>
        </p:spPr>
      </p:pic>
      <p:sp>
        <p:nvSpPr>
          <p:cNvPr id="32" name="Freeform 163"/>
          <p:cNvSpPr/>
          <p:nvPr/>
        </p:nvSpPr>
        <p:spPr bwMode="auto">
          <a:xfrm>
            <a:off x="572770" y="2011045"/>
            <a:ext cx="570230" cy="1297305"/>
          </a:xfrm>
          <a:custGeom>
            <a:avLst/>
            <a:gdLst>
              <a:gd name="T0" fmla="*/ 143 w 143"/>
              <a:gd name="T1" fmla="*/ 24 h 223"/>
              <a:gd name="T2" fmla="*/ 139 w 143"/>
              <a:gd name="T3" fmla="*/ 32 h 223"/>
              <a:gd name="T4" fmla="*/ 139 w 143"/>
              <a:gd name="T5" fmla="*/ 36 h 223"/>
              <a:gd name="T6" fmla="*/ 135 w 143"/>
              <a:gd name="T7" fmla="*/ 52 h 223"/>
              <a:gd name="T8" fmla="*/ 135 w 143"/>
              <a:gd name="T9" fmla="*/ 60 h 223"/>
              <a:gd name="T10" fmla="*/ 131 w 143"/>
              <a:gd name="T11" fmla="*/ 72 h 223"/>
              <a:gd name="T12" fmla="*/ 123 w 143"/>
              <a:gd name="T13" fmla="*/ 88 h 223"/>
              <a:gd name="T14" fmla="*/ 115 w 143"/>
              <a:gd name="T15" fmla="*/ 107 h 223"/>
              <a:gd name="T16" fmla="*/ 107 w 143"/>
              <a:gd name="T17" fmla="*/ 127 h 223"/>
              <a:gd name="T18" fmla="*/ 99 w 143"/>
              <a:gd name="T19" fmla="*/ 143 h 223"/>
              <a:gd name="T20" fmla="*/ 87 w 143"/>
              <a:gd name="T21" fmla="*/ 159 h 223"/>
              <a:gd name="T22" fmla="*/ 79 w 143"/>
              <a:gd name="T23" fmla="*/ 171 h 223"/>
              <a:gd name="T24" fmla="*/ 67 w 143"/>
              <a:gd name="T25" fmla="*/ 183 h 223"/>
              <a:gd name="T26" fmla="*/ 55 w 143"/>
              <a:gd name="T27" fmla="*/ 195 h 223"/>
              <a:gd name="T28" fmla="*/ 44 w 143"/>
              <a:gd name="T29" fmla="*/ 203 h 223"/>
              <a:gd name="T30" fmla="*/ 32 w 143"/>
              <a:gd name="T31" fmla="*/ 211 h 223"/>
              <a:gd name="T32" fmla="*/ 20 w 143"/>
              <a:gd name="T33" fmla="*/ 215 h 223"/>
              <a:gd name="T34" fmla="*/ 12 w 143"/>
              <a:gd name="T35" fmla="*/ 219 h 223"/>
              <a:gd name="T36" fmla="*/ 8 w 143"/>
              <a:gd name="T37" fmla="*/ 223 h 223"/>
              <a:gd name="T38" fmla="*/ 0 w 143"/>
              <a:gd name="T39" fmla="*/ 223 h 223"/>
              <a:gd name="T40" fmla="*/ 0 w 143"/>
              <a:gd name="T41" fmla="*/ 219 h 223"/>
              <a:gd name="T42" fmla="*/ 0 w 143"/>
              <a:gd name="T43" fmla="*/ 219 h 223"/>
              <a:gd name="T44" fmla="*/ 0 w 143"/>
              <a:gd name="T45" fmla="*/ 215 h 223"/>
              <a:gd name="T46" fmla="*/ 4 w 143"/>
              <a:gd name="T47" fmla="*/ 215 h 223"/>
              <a:gd name="T48" fmla="*/ 4 w 143"/>
              <a:gd name="T49" fmla="*/ 211 h 223"/>
              <a:gd name="T50" fmla="*/ 12 w 143"/>
              <a:gd name="T51" fmla="*/ 207 h 223"/>
              <a:gd name="T52" fmla="*/ 16 w 143"/>
              <a:gd name="T53" fmla="*/ 203 h 223"/>
              <a:gd name="T54" fmla="*/ 20 w 143"/>
              <a:gd name="T55" fmla="*/ 195 h 223"/>
              <a:gd name="T56" fmla="*/ 44 w 143"/>
              <a:gd name="T57" fmla="*/ 171 h 223"/>
              <a:gd name="T58" fmla="*/ 55 w 143"/>
              <a:gd name="T59" fmla="*/ 155 h 223"/>
              <a:gd name="T60" fmla="*/ 63 w 143"/>
              <a:gd name="T61" fmla="*/ 139 h 223"/>
              <a:gd name="T62" fmla="*/ 71 w 143"/>
              <a:gd name="T63" fmla="*/ 123 h 223"/>
              <a:gd name="T64" fmla="*/ 79 w 143"/>
              <a:gd name="T65" fmla="*/ 107 h 223"/>
              <a:gd name="T66" fmla="*/ 87 w 143"/>
              <a:gd name="T67" fmla="*/ 92 h 223"/>
              <a:gd name="T68" fmla="*/ 91 w 143"/>
              <a:gd name="T69" fmla="*/ 76 h 223"/>
              <a:gd name="T70" fmla="*/ 95 w 143"/>
              <a:gd name="T71" fmla="*/ 60 h 223"/>
              <a:gd name="T72" fmla="*/ 95 w 143"/>
              <a:gd name="T73" fmla="*/ 48 h 223"/>
              <a:gd name="T74" fmla="*/ 99 w 143"/>
              <a:gd name="T75" fmla="*/ 36 h 223"/>
              <a:gd name="T76" fmla="*/ 99 w 143"/>
              <a:gd name="T77" fmla="*/ 28 h 223"/>
              <a:gd name="T78" fmla="*/ 99 w 143"/>
              <a:gd name="T79" fmla="*/ 20 h 223"/>
              <a:gd name="T80" fmla="*/ 95 w 143"/>
              <a:gd name="T81" fmla="*/ 12 h 223"/>
              <a:gd name="T82" fmla="*/ 91 w 143"/>
              <a:gd name="T83" fmla="*/ 8 h 223"/>
              <a:gd name="T84" fmla="*/ 91 w 143"/>
              <a:gd name="T85" fmla="*/ 8 h 223"/>
              <a:gd name="T86" fmla="*/ 91 w 143"/>
              <a:gd name="T87" fmla="*/ 4 h 223"/>
              <a:gd name="T88" fmla="*/ 95 w 143"/>
              <a:gd name="T89" fmla="*/ 0 h 223"/>
              <a:gd name="T90" fmla="*/ 99 w 143"/>
              <a:gd name="T91" fmla="*/ 0 h 223"/>
              <a:gd name="T92" fmla="*/ 103 w 143"/>
              <a:gd name="T93" fmla="*/ 0 h 223"/>
              <a:gd name="T94" fmla="*/ 111 w 143"/>
              <a:gd name="T95" fmla="*/ 0 h 223"/>
              <a:gd name="T96" fmla="*/ 123 w 143"/>
              <a:gd name="T97" fmla="*/ 4 h 223"/>
              <a:gd name="T98" fmla="*/ 131 w 143"/>
              <a:gd name="T99" fmla="*/ 12 h 223"/>
              <a:gd name="T100" fmla="*/ 139 w 143"/>
              <a:gd name="T101" fmla="*/ 16 h 223"/>
              <a:gd name="T102" fmla="*/ 143 w 143"/>
              <a:gd name="T103" fmla="*/ 20 h 223"/>
              <a:gd name="T104" fmla="*/ 143 w 143"/>
              <a:gd name="T105" fmla="*/ 24 h 223"/>
              <a:gd name="T106" fmla="*/ 143 w 143"/>
              <a:gd name="T107" fmla="*/ 24 h 2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43" h="223">
                <a:moveTo>
                  <a:pt x="143" y="24"/>
                </a:moveTo>
                <a:lnTo>
                  <a:pt x="139" y="32"/>
                </a:lnTo>
                <a:lnTo>
                  <a:pt x="139" y="36"/>
                </a:lnTo>
                <a:lnTo>
                  <a:pt x="135" y="52"/>
                </a:lnTo>
                <a:lnTo>
                  <a:pt x="135" y="60"/>
                </a:lnTo>
                <a:lnTo>
                  <a:pt x="131" y="72"/>
                </a:lnTo>
                <a:lnTo>
                  <a:pt x="123" y="88"/>
                </a:lnTo>
                <a:lnTo>
                  <a:pt x="115" y="107"/>
                </a:lnTo>
                <a:lnTo>
                  <a:pt x="107" y="127"/>
                </a:lnTo>
                <a:lnTo>
                  <a:pt x="99" y="143"/>
                </a:lnTo>
                <a:lnTo>
                  <a:pt x="87" y="159"/>
                </a:lnTo>
                <a:lnTo>
                  <a:pt x="79" y="171"/>
                </a:lnTo>
                <a:lnTo>
                  <a:pt x="67" y="183"/>
                </a:lnTo>
                <a:lnTo>
                  <a:pt x="55" y="195"/>
                </a:lnTo>
                <a:lnTo>
                  <a:pt x="44" y="203"/>
                </a:lnTo>
                <a:lnTo>
                  <a:pt x="32" y="211"/>
                </a:lnTo>
                <a:lnTo>
                  <a:pt x="20" y="215"/>
                </a:lnTo>
                <a:lnTo>
                  <a:pt x="12" y="219"/>
                </a:lnTo>
                <a:lnTo>
                  <a:pt x="8" y="223"/>
                </a:lnTo>
                <a:lnTo>
                  <a:pt x="0" y="223"/>
                </a:lnTo>
                <a:lnTo>
                  <a:pt x="0" y="219"/>
                </a:lnTo>
                <a:lnTo>
                  <a:pt x="0" y="219"/>
                </a:lnTo>
                <a:lnTo>
                  <a:pt x="0" y="215"/>
                </a:lnTo>
                <a:lnTo>
                  <a:pt x="4" y="215"/>
                </a:lnTo>
                <a:lnTo>
                  <a:pt x="4" y="211"/>
                </a:lnTo>
                <a:lnTo>
                  <a:pt x="12" y="207"/>
                </a:lnTo>
                <a:lnTo>
                  <a:pt x="16" y="203"/>
                </a:lnTo>
                <a:lnTo>
                  <a:pt x="20" y="195"/>
                </a:lnTo>
                <a:lnTo>
                  <a:pt x="44" y="171"/>
                </a:lnTo>
                <a:lnTo>
                  <a:pt x="55" y="155"/>
                </a:lnTo>
                <a:lnTo>
                  <a:pt x="63" y="139"/>
                </a:lnTo>
                <a:lnTo>
                  <a:pt x="71" y="123"/>
                </a:lnTo>
                <a:lnTo>
                  <a:pt x="79" y="107"/>
                </a:lnTo>
                <a:lnTo>
                  <a:pt x="87" y="92"/>
                </a:lnTo>
                <a:lnTo>
                  <a:pt x="91" y="76"/>
                </a:lnTo>
                <a:lnTo>
                  <a:pt x="95" y="60"/>
                </a:lnTo>
                <a:lnTo>
                  <a:pt x="95" y="48"/>
                </a:lnTo>
                <a:lnTo>
                  <a:pt x="99" y="36"/>
                </a:lnTo>
                <a:lnTo>
                  <a:pt x="99" y="28"/>
                </a:lnTo>
                <a:lnTo>
                  <a:pt x="99" y="20"/>
                </a:lnTo>
                <a:lnTo>
                  <a:pt x="95" y="12"/>
                </a:lnTo>
                <a:lnTo>
                  <a:pt x="91" y="8"/>
                </a:lnTo>
                <a:lnTo>
                  <a:pt x="91" y="8"/>
                </a:lnTo>
                <a:lnTo>
                  <a:pt x="91" y="4"/>
                </a:lnTo>
                <a:lnTo>
                  <a:pt x="95" y="0"/>
                </a:lnTo>
                <a:lnTo>
                  <a:pt x="99" y="0"/>
                </a:lnTo>
                <a:lnTo>
                  <a:pt x="103" y="0"/>
                </a:lnTo>
                <a:lnTo>
                  <a:pt x="111" y="0"/>
                </a:lnTo>
                <a:lnTo>
                  <a:pt x="123" y="4"/>
                </a:lnTo>
                <a:lnTo>
                  <a:pt x="131" y="12"/>
                </a:lnTo>
                <a:lnTo>
                  <a:pt x="139" y="16"/>
                </a:lnTo>
                <a:lnTo>
                  <a:pt x="143" y="20"/>
                </a:lnTo>
                <a:lnTo>
                  <a:pt x="143" y="24"/>
                </a:lnTo>
                <a:lnTo>
                  <a:pt x="143" y="24"/>
                </a:lnTo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endParaRPr lang="zh-CN" altLang="en-US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SimSun" panose="02010600030101010101" pitchFamily="2" charset="-122"/>
              <a:sym typeface="+mn-ea"/>
            </a:endParaRPr>
          </a:p>
        </p:txBody>
      </p:sp>
      <p:sp>
        <p:nvSpPr>
          <p:cNvPr id="33" name="Freeform 164"/>
          <p:cNvSpPr/>
          <p:nvPr/>
        </p:nvSpPr>
        <p:spPr bwMode="auto">
          <a:xfrm>
            <a:off x="951865" y="2633345"/>
            <a:ext cx="335280" cy="441960"/>
          </a:xfrm>
          <a:custGeom>
            <a:avLst/>
            <a:gdLst>
              <a:gd name="T0" fmla="*/ 60 w 84"/>
              <a:gd name="T1" fmla="*/ 24 h 76"/>
              <a:gd name="T2" fmla="*/ 68 w 84"/>
              <a:gd name="T3" fmla="*/ 32 h 76"/>
              <a:gd name="T4" fmla="*/ 76 w 84"/>
              <a:gd name="T5" fmla="*/ 40 h 76"/>
              <a:gd name="T6" fmla="*/ 80 w 84"/>
              <a:gd name="T7" fmla="*/ 44 h 76"/>
              <a:gd name="T8" fmla="*/ 84 w 84"/>
              <a:gd name="T9" fmla="*/ 52 h 76"/>
              <a:gd name="T10" fmla="*/ 84 w 84"/>
              <a:gd name="T11" fmla="*/ 60 h 76"/>
              <a:gd name="T12" fmla="*/ 84 w 84"/>
              <a:gd name="T13" fmla="*/ 64 h 76"/>
              <a:gd name="T14" fmla="*/ 84 w 84"/>
              <a:gd name="T15" fmla="*/ 68 h 76"/>
              <a:gd name="T16" fmla="*/ 80 w 84"/>
              <a:gd name="T17" fmla="*/ 72 h 76"/>
              <a:gd name="T18" fmla="*/ 76 w 84"/>
              <a:gd name="T19" fmla="*/ 76 h 76"/>
              <a:gd name="T20" fmla="*/ 72 w 84"/>
              <a:gd name="T21" fmla="*/ 76 h 76"/>
              <a:gd name="T22" fmla="*/ 72 w 84"/>
              <a:gd name="T23" fmla="*/ 76 h 76"/>
              <a:gd name="T24" fmla="*/ 68 w 84"/>
              <a:gd name="T25" fmla="*/ 76 h 76"/>
              <a:gd name="T26" fmla="*/ 64 w 84"/>
              <a:gd name="T27" fmla="*/ 76 h 76"/>
              <a:gd name="T28" fmla="*/ 60 w 84"/>
              <a:gd name="T29" fmla="*/ 72 h 76"/>
              <a:gd name="T30" fmla="*/ 56 w 84"/>
              <a:gd name="T31" fmla="*/ 68 h 76"/>
              <a:gd name="T32" fmla="*/ 52 w 84"/>
              <a:gd name="T33" fmla="*/ 64 h 76"/>
              <a:gd name="T34" fmla="*/ 44 w 84"/>
              <a:gd name="T35" fmla="*/ 56 h 76"/>
              <a:gd name="T36" fmla="*/ 36 w 84"/>
              <a:gd name="T37" fmla="*/ 52 h 76"/>
              <a:gd name="T38" fmla="*/ 32 w 84"/>
              <a:gd name="T39" fmla="*/ 44 h 76"/>
              <a:gd name="T40" fmla="*/ 24 w 84"/>
              <a:gd name="T41" fmla="*/ 36 h 76"/>
              <a:gd name="T42" fmla="*/ 16 w 84"/>
              <a:gd name="T43" fmla="*/ 28 h 76"/>
              <a:gd name="T44" fmla="*/ 12 w 84"/>
              <a:gd name="T45" fmla="*/ 20 h 76"/>
              <a:gd name="T46" fmla="*/ 8 w 84"/>
              <a:gd name="T47" fmla="*/ 16 h 76"/>
              <a:gd name="T48" fmla="*/ 4 w 84"/>
              <a:gd name="T49" fmla="*/ 12 h 76"/>
              <a:gd name="T50" fmla="*/ 0 w 84"/>
              <a:gd name="T51" fmla="*/ 8 h 76"/>
              <a:gd name="T52" fmla="*/ 0 w 84"/>
              <a:gd name="T53" fmla="*/ 4 h 76"/>
              <a:gd name="T54" fmla="*/ 0 w 84"/>
              <a:gd name="T55" fmla="*/ 4 h 76"/>
              <a:gd name="T56" fmla="*/ 4 w 84"/>
              <a:gd name="T57" fmla="*/ 0 h 76"/>
              <a:gd name="T58" fmla="*/ 8 w 84"/>
              <a:gd name="T59" fmla="*/ 0 h 76"/>
              <a:gd name="T60" fmla="*/ 12 w 84"/>
              <a:gd name="T61" fmla="*/ 0 h 76"/>
              <a:gd name="T62" fmla="*/ 20 w 84"/>
              <a:gd name="T63" fmla="*/ 4 h 76"/>
              <a:gd name="T64" fmla="*/ 32 w 84"/>
              <a:gd name="T65" fmla="*/ 8 h 76"/>
              <a:gd name="T66" fmla="*/ 40 w 84"/>
              <a:gd name="T67" fmla="*/ 12 h 76"/>
              <a:gd name="T68" fmla="*/ 48 w 84"/>
              <a:gd name="T69" fmla="*/ 16 h 76"/>
              <a:gd name="T70" fmla="*/ 60 w 84"/>
              <a:gd name="T71" fmla="*/ 24 h 76"/>
              <a:gd name="T72" fmla="*/ 60 w 84"/>
              <a:gd name="T73" fmla="*/ 24 h 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84" h="76">
                <a:moveTo>
                  <a:pt x="60" y="24"/>
                </a:moveTo>
                <a:lnTo>
                  <a:pt x="68" y="32"/>
                </a:lnTo>
                <a:lnTo>
                  <a:pt x="76" y="40"/>
                </a:lnTo>
                <a:lnTo>
                  <a:pt x="80" y="44"/>
                </a:lnTo>
                <a:lnTo>
                  <a:pt x="84" y="52"/>
                </a:lnTo>
                <a:lnTo>
                  <a:pt x="84" y="60"/>
                </a:lnTo>
                <a:lnTo>
                  <a:pt x="84" y="64"/>
                </a:lnTo>
                <a:lnTo>
                  <a:pt x="84" y="68"/>
                </a:lnTo>
                <a:lnTo>
                  <a:pt x="80" y="72"/>
                </a:lnTo>
                <a:lnTo>
                  <a:pt x="76" y="76"/>
                </a:lnTo>
                <a:lnTo>
                  <a:pt x="72" y="76"/>
                </a:lnTo>
                <a:lnTo>
                  <a:pt x="72" y="76"/>
                </a:lnTo>
                <a:lnTo>
                  <a:pt x="68" y="76"/>
                </a:lnTo>
                <a:lnTo>
                  <a:pt x="64" y="76"/>
                </a:lnTo>
                <a:lnTo>
                  <a:pt x="60" y="72"/>
                </a:lnTo>
                <a:lnTo>
                  <a:pt x="56" y="68"/>
                </a:lnTo>
                <a:lnTo>
                  <a:pt x="52" y="64"/>
                </a:lnTo>
                <a:lnTo>
                  <a:pt x="44" y="56"/>
                </a:lnTo>
                <a:lnTo>
                  <a:pt x="36" y="52"/>
                </a:lnTo>
                <a:lnTo>
                  <a:pt x="32" y="44"/>
                </a:lnTo>
                <a:lnTo>
                  <a:pt x="24" y="36"/>
                </a:lnTo>
                <a:lnTo>
                  <a:pt x="16" y="28"/>
                </a:lnTo>
                <a:lnTo>
                  <a:pt x="12" y="20"/>
                </a:lnTo>
                <a:lnTo>
                  <a:pt x="8" y="16"/>
                </a:lnTo>
                <a:lnTo>
                  <a:pt x="4" y="12"/>
                </a:lnTo>
                <a:lnTo>
                  <a:pt x="0" y="8"/>
                </a:lnTo>
                <a:lnTo>
                  <a:pt x="0" y="4"/>
                </a:lnTo>
                <a:lnTo>
                  <a:pt x="0" y="4"/>
                </a:lnTo>
                <a:lnTo>
                  <a:pt x="4" y="0"/>
                </a:lnTo>
                <a:lnTo>
                  <a:pt x="8" y="0"/>
                </a:lnTo>
                <a:lnTo>
                  <a:pt x="12" y="0"/>
                </a:lnTo>
                <a:lnTo>
                  <a:pt x="20" y="4"/>
                </a:lnTo>
                <a:lnTo>
                  <a:pt x="32" y="8"/>
                </a:lnTo>
                <a:lnTo>
                  <a:pt x="40" y="12"/>
                </a:lnTo>
                <a:lnTo>
                  <a:pt x="48" y="16"/>
                </a:lnTo>
                <a:lnTo>
                  <a:pt x="60" y="24"/>
                </a:lnTo>
                <a:lnTo>
                  <a:pt x="60" y="24"/>
                </a:lnTo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endParaRPr lang="zh-CN" altLang="en-US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SimSun" panose="02010600030101010101" pitchFamily="2" charset="-122"/>
              <a:sym typeface="+mn-ea"/>
            </a:endParaRPr>
          </a:p>
        </p:txBody>
      </p:sp>
      <p:sp>
        <p:nvSpPr>
          <p:cNvPr id="9" name="Freeform 165"/>
          <p:cNvSpPr/>
          <p:nvPr/>
        </p:nvSpPr>
        <p:spPr bwMode="auto">
          <a:xfrm>
            <a:off x="1015365" y="1871345"/>
            <a:ext cx="666115" cy="1570355"/>
          </a:xfrm>
          <a:custGeom>
            <a:avLst/>
            <a:gdLst>
              <a:gd name="T0" fmla="*/ 99 w 167"/>
              <a:gd name="T1" fmla="*/ 215 h 270"/>
              <a:gd name="T2" fmla="*/ 83 w 167"/>
              <a:gd name="T3" fmla="*/ 231 h 270"/>
              <a:gd name="T4" fmla="*/ 68 w 167"/>
              <a:gd name="T5" fmla="*/ 243 h 270"/>
              <a:gd name="T6" fmla="*/ 52 w 167"/>
              <a:gd name="T7" fmla="*/ 251 h 270"/>
              <a:gd name="T8" fmla="*/ 36 w 167"/>
              <a:gd name="T9" fmla="*/ 259 h 270"/>
              <a:gd name="T10" fmla="*/ 28 w 167"/>
              <a:gd name="T11" fmla="*/ 263 h 270"/>
              <a:gd name="T12" fmla="*/ 20 w 167"/>
              <a:gd name="T13" fmla="*/ 267 h 270"/>
              <a:gd name="T14" fmla="*/ 16 w 167"/>
              <a:gd name="T15" fmla="*/ 267 h 270"/>
              <a:gd name="T16" fmla="*/ 8 w 167"/>
              <a:gd name="T17" fmla="*/ 270 h 270"/>
              <a:gd name="T18" fmla="*/ 4 w 167"/>
              <a:gd name="T19" fmla="*/ 270 h 270"/>
              <a:gd name="T20" fmla="*/ 4 w 167"/>
              <a:gd name="T21" fmla="*/ 270 h 270"/>
              <a:gd name="T22" fmla="*/ 0 w 167"/>
              <a:gd name="T23" fmla="*/ 267 h 270"/>
              <a:gd name="T24" fmla="*/ 0 w 167"/>
              <a:gd name="T25" fmla="*/ 267 h 270"/>
              <a:gd name="T26" fmla="*/ 0 w 167"/>
              <a:gd name="T27" fmla="*/ 263 h 270"/>
              <a:gd name="T28" fmla="*/ 4 w 167"/>
              <a:gd name="T29" fmla="*/ 259 h 270"/>
              <a:gd name="T30" fmla="*/ 12 w 167"/>
              <a:gd name="T31" fmla="*/ 255 h 270"/>
              <a:gd name="T32" fmla="*/ 16 w 167"/>
              <a:gd name="T33" fmla="*/ 251 h 270"/>
              <a:gd name="T34" fmla="*/ 24 w 167"/>
              <a:gd name="T35" fmla="*/ 243 h 270"/>
              <a:gd name="T36" fmla="*/ 36 w 167"/>
              <a:gd name="T37" fmla="*/ 239 h 270"/>
              <a:gd name="T38" fmla="*/ 44 w 167"/>
              <a:gd name="T39" fmla="*/ 231 h 270"/>
              <a:gd name="T40" fmla="*/ 64 w 167"/>
              <a:gd name="T41" fmla="*/ 215 h 270"/>
              <a:gd name="T42" fmla="*/ 80 w 167"/>
              <a:gd name="T43" fmla="*/ 191 h 270"/>
              <a:gd name="T44" fmla="*/ 91 w 167"/>
              <a:gd name="T45" fmla="*/ 171 h 270"/>
              <a:gd name="T46" fmla="*/ 99 w 167"/>
              <a:gd name="T47" fmla="*/ 159 h 270"/>
              <a:gd name="T48" fmla="*/ 107 w 167"/>
              <a:gd name="T49" fmla="*/ 143 h 270"/>
              <a:gd name="T50" fmla="*/ 115 w 167"/>
              <a:gd name="T51" fmla="*/ 116 h 270"/>
              <a:gd name="T52" fmla="*/ 119 w 167"/>
              <a:gd name="T53" fmla="*/ 100 h 270"/>
              <a:gd name="T54" fmla="*/ 119 w 167"/>
              <a:gd name="T55" fmla="*/ 84 h 270"/>
              <a:gd name="T56" fmla="*/ 123 w 167"/>
              <a:gd name="T57" fmla="*/ 68 h 270"/>
              <a:gd name="T58" fmla="*/ 123 w 167"/>
              <a:gd name="T59" fmla="*/ 56 h 270"/>
              <a:gd name="T60" fmla="*/ 123 w 167"/>
              <a:gd name="T61" fmla="*/ 48 h 270"/>
              <a:gd name="T62" fmla="*/ 123 w 167"/>
              <a:gd name="T63" fmla="*/ 36 h 270"/>
              <a:gd name="T64" fmla="*/ 123 w 167"/>
              <a:gd name="T65" fmla="*/ 32 h 270"/>
              <a:gd name="T66" fmla="*/ 123 w 167"/>
              <a:gd name="T67" fmla="*/ 24 h 270"/>
              <a:gd name="T68" fmla="*/ 123 w 167"/>
              <a:gd name="T69" fmla="*/ 20 h 270"/>
              <a:gd name="T70" fmla="*/ 119 w 167"/>
              <a:gd name="T71" fmla="*/ 16 h 270"/>
              <a:gd name="T72" fmla="*/ 115 w 167"/>
              <a:gd name="T73" fmla="*/ 12 h 270"/>
              <a:gd name="T74" fmla="*/ 115 w 167"/>
              <a:gd name="T75" fmla="*/ 12 h 270"/>
              <a:gd name="T76" fmla="*/ 115 w 167"/>
              <a:gd name="T77" fmla="*/ 8 h 270"/>
              <a:gd name="T78" fmla="*/ 119 w 167"/>
              <a:gd name="T79" fmla="*/ 4 h 270"/>
              <a:gd name="T80" fmla="*/ 123 w 167"/>
              <a:gd name="T81" fmla="*/ 0 h 270"/>
              <a:gd name="T82" fmla="*/ 127 w 167"/>
              <a:gd name="T83" fmla="*/ 0 h 270"/>
              <a:gd name="T84" fmla="*/ 135 w 167"/>
              <a:gd name="T85" fmla="*/ 4 h 270"/>
              <a:gd name="T86" fmla="*/ 147 w 167"/>
              <a:gd name="T87" fmla="*/ 4 h 270"/>
              <a:gd name="T88" fmla="*/ 155 w 167"/>
              <a:gd name="T89" fmla="*/ 8 h 270"/>
              <a:gd name="T90" fmla="*/ 163 w 167"/>
              <a:gd name="T91" fmla="*/ 12 h 270"/>
              <a:gd name="T92" fmla="*/ 163 w 167"/>
              <a:gd name="T93" fmla="*/ 16 h 270"/>
              <a:gd name="T94" fmla="*/ 167 w 167"/>
              <a:gd name="T95" fmla="*/ 20 h 270"/>
              <a:gd name="T96" fmla="*/ 167 w 167"/>
              <a:gd name="T97" fmla="*/ 24 h 270"/>
              <a:gd name="T98" fmla="*/ 163 w 167"/>
              <a:gd name="T99" fmla="*/ 32 h 270"/>
              <a:gd name="T100" fmla="*/ 163 w 167"/>
              <a:gd name="T101" fmla="*/ 36 h 270"/>
              <a:gd name="T102" fmla="*/ 163 w 167"/>
              <a:gd name="T103" fmla="*/ 44 h 270"/>
              <a:gd name="T104" fmla="*/ 159 w 167"/>
              <a:gd name="T105" fmla="*/ 56 h 270"/>
              <a:gd name="T106" fmla="*/ 159 w 167"/>
              <a:gd name="T107" fmla="*/ 76 h 270"/>
              <a:gd name="T108" fmla="*/ 155 w 167"/>
              <a:gd name="T109" fmla="*/ 92 h 270"/>
              <a:gd name="T110" fmla="*/ 151 w 167"/>
              <a:gd name="T111" fmla="*/ 112 h 270"/>
              <a:gd name="T112" fmla="*/ 139 w 167"/>
              <a:gd name="T113" fmla="*/ 147 h 270"/>
              <a:gd name="T114" fmla="*/ 131 w 167"/>
              <a:gd name="T115" fmla="*/ 167 h 270"/>
              <a:gd name="T116" fmla="*/ 123 w 167"/>
              <a:gd name="T117" fmla="*/ 183 h 270"/>
              <a:gd name="T118" fmla="*/ 111 w 167"/>
              <a:gd name="T119" fmla="*/ 203 h 270"/>
              <a:gd name="T120" fmla="*/ 99 w 167"/>
              <a:gd name="T121" fmla="*/ 215 h 270"/>
              <a:gd name="T122" fmla="*/ 99 w 167"/>
              <a:gd name="T123" fmla="*/ 215 h 2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67" h="270">
                <a:moveTo>
                  <a:pt x="99" y="215"/>
                </a:moveTo>
                <a:lnTo>
                  <a:pt x="83" y="231"/>
                </a:lnTo>
                <a:lnTo>
                  <a:pt x="68" y="243"/>
                </a:lnTo>
                <a:lnTo>
                  <a:pt x="52" y="251"/>
                </a:lnTo>
                <a:lnTo>
                  <a:pt x="36" y="259"/>
                </a:lnTo>
                <a:lnTo>
                  <a:pt x="28" y="263"/>
                </a:lnTo>
                <a:lnTo>
                  <a:pt x="20" y="267"/>
                </a:lnTo>
                <a:lnTo>
                  <a:pt x="16" y="267"/>
                </a:lnTo>
                <a:lnTo>
                  <a:pt x="8" y="270"/>
                </a:lnTo>
                <a:lnTo>
                  <a:pt x="4" y="270"/>
                </a:lnTo>
                <a:lnTo>
                  <a:pt x="4" y="270"/>
                </a:lnTo>
                <a:lnTo>
                  <a:pt x="0" y="267"/>
                </a:lnTo>
                <a:lnTo>
                  <a:pt x="0" y="267"/>
                </a:lnTo>
                <a:lnTo>
                  <a:pt x="0" y="263"/>
                </a:lnTo>
                <a:lnTo>
                  <a:pt x="4" y="259"/>
                </a:lnTo>
                <a:lnTo>
                  <a:pt x="12" y="255"/>
                </a:lnTo>
                <a:lnTo>
                  <a:pt x="16" y="251"/>
                </a:lnTo>
                <a:lnTo>
                  <a:pt x="24" y="243"/>
                </a:lnTo>
                <a:lnTo>
                  <a:pt x="36" y="239"/>
                </a:lnTo>
                <a:lnTo>
                  <a:pt x="44" y="231"/>
                </a:lnTo>
                <a:lnTo>
                  <a:pt x="64" y="215"/>
                </a:lnTo>
                <a:lnTo>
                  <a:pt x="80" y="191"/>
                </a:lnTo>
                <a:lnTo>
                  <a:pt x="91" y="171"/>
                </a:lnTo>
                <a:lnTo>
                  <a:pt x="99" y="159"/>
                </a:lnTo>
                <a:lnTo>
                  <a:pt x="107" y="143"/>
                </a:lnTo>
                <a:lnTo>
                  <a:pt x="115" y="116"/>
                </a:lnTo>
                <a:lnTo>
                  <a:pt x="119" y="100"/>
                </a:lnTo>
                <a:lnTo>
                  <a:pt x="119" y="84"/>
                </a:lnTo>
                <a:lnTo>
                  <a:pt x="123" y="68"/>
                </a:lnTo>
                <a:lnTo>
                  <a:pt x="123" y="56"/>
                </a:lnTo>
                <a:lnTo>
                  <a:pt x="123" y="48"/>
                </a:lnTo>
                <a:lnTo>
                  <a:pt x="123" y="36"/>
                </a:lnTo>
                <a:lnTo>
                  <a:pt x="123" y="32"/>
                </a:lnTo>
                <a:lnTo>
                  <a:pt x="123" y="24"/>
                </a:lnTo>
                <a:lnTo>
                  <a:pt x="123" y="20"/>
                </a:lnTo>
                <a:lnTo>
                  <a:pt x="119" y="16"/>
                </a:lnTo>
                <a:lnTo>
                  <a:pt x="115" y="12"/>
                </a:lnTo>
                <a:lnTo>
                  <a:pt x="115" y="12"/>
                </a:lnTo>
                <a:lnTo>
                  <a:pt x="115" y="8"/>
                </a:lnTo>
                <a:lnTo>
                  <a:pt x="119" y="4"/>
                </a:lnTo>
                <a:lnTo>
                  <a:pt x="123" y="0"/>
                </a:lnTo>
                <a:lnTo>
                  <a:pt x="127" y="0"/>
                </a:lnTo>
                <a:lnTo>
                  <a:pt x="135" y="4"/>
                </a:lnTo>
                <a:lnTo>
                  <a:pt x="147" y="4"/>
                </a:lnTo>
                <a:lnTo>
                  <a:pt x="155" y="8"/>
                </a:lnTo>
                <a:lnTo>
                  <a:pt x="163" y="12"/>
                </a:lnTo>
                <a:lnTo>
                  <a:pt x="163" y="16"/>
                </a:lnTo>
                <a:lnTo>
                  <a:pt x="167" y="20"/>
                </a:lnTo>
                <a:lnTo>
                  <a:pt x="167" y="24"/>
                </a:lnTo>
                <a:lnTo>
                  <a:pt x="163" y="32"/>
                </a:lnTo>
                <a:lnTo>
                  <a:pt x="163" y="36"/>
                </a:lnTo>
                <a:lnTo>
                  <a:pt x="163" y="44"/>
                </a:lnTo>
                <a:lnTo>
                  <a:pt x="159" y="56"/>
                </a:lnTo>
                <a:lnTo>
                  <a:pt x="159" y="76"/>
                </a:lnTo>
                <a:lnTo>
                  <a:pt x="155" y="92"/>
                </a:lnTo>
                <a:lnTo>
                  <a:pt x="151" y="112"/>
                </a:lnTo>
                <a:lnTo>
                  <a:pt x="139" y="147"/>
                </a:lnTo>
                <a:lnTo>
                  <a:pt x="131" y="167"/>
                </a:lnTo>
                <a:lnTo>
                  <a:pt x="123" y="183"/>
                </a:lnTo>
                <a:lnTo>
                  <a:pt x="111" y="203"/>
                </a:lnTo>
                <a:lnTo>
                  <a:pt x="99" y="215"/>
                </a:lnTo>
                <a:lnTo>
                  <a:pt x="99" y="215"/>
                </a:lnTo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endParaRPr lang="zh-CN" altLang="en-US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SimSun" panose="02010600030101010101" pitchFamily="2" charset="-122"/>
              <a:sym typeface="+mn-ea"/>
            </a:endParaRPr>
          </a:p>
        </p:txBody>
      </p:sp>
      <p:sp>
        <p:nvSpPr>
          <p:cNvPr id="10" name="Freeform 166"/>
          <p:cNvSpPr/>
          <p:nvPr/>
        </p:nvSpPr>
        <p:spPr bwMode="auto">
          <a:xfrm>
            <a:off x="1506220" y="2406650"/>
            <a:ext cx="730250" cy="994410"/>
          </a:xfrm>
          <a:custGeom>
            <a:avLst/>
            <a:gdLst>
              <a:gd name="T0" fmla="*/ 8 w 183"/>
              <a:gd name="T1" fmla="*/ 0 h 171"/>
              <a:gd name="T2" fmla="*/ 20 w 183"/>
              <a:gd name="T3" fmla="*/ 16 h 171"/>
              <a:gd name="T4" fmla="*/ 28 w 183"/>
              <a:gd name="T5" fmla="*/ 28 h 171"/>
              <a:gd name="T6" fmla="*/ 36 w 183"/>
              <a:gd name="T7" fmla="*/ 36 h 171"/>
              <a:gd name="T8" fmla="*/ 40 w 183"/>
              <a:gd name="T9" fmla="*/ 43 h 171"/>
              <a:gd name="T10" fmla="*/ 48 w 183"/>
              <a:gd name="T11" fmla="*/ 51 h 171"/>
              <a:gd name="T12" fmla="*/ 56 w 183"/>
              <a:gd name="T13" fmla="*/ 63 h 171"/>
              <a:gd name="T14" fmla="*/ 64 w 183"/>
              <a:gd name="T15" fmla="*/ 75 h 171"/>
              <a:gd name="T16" fmla="*/ 76 w 183"/>
              <a:gd name="T17" fmla="*/ 91 h 171"/>
              <a:gd name="T18" fmla="*/ 92 w 183"/>
              <a:gd name="T19" fmla="*/ 103 h 171"/>
              <a:gd name="T20" fmla="*/ 104 w 183"/>
              <a:gd name="T21" fmla="*/ 115 h 171"/>
              <a:gd name="T22" fmla="*/ 123 w 183"/>
              <a:gd name="T23" fmla="*/ 127 h 171"/>
              <a:gd name="T24" fmla="*/ 143 w 183"/>
              <a:gd name="T25" fmla="*/ 139 h 171"/>
              <a:gd name="T26" fmla="*/ 151 w 183"/>
              <a:gd name="T27" fmla="*/ 143 h 171"/>
              <a:gd name="T28" fmla="*/ 159 w 183"/>
              <a:gd name="T29" fmla="*/ 147 h 171"/>
              <a:gd name="T30" fmla="*/ 167 w 183"/>
              <a:gd name="T31" fmla="*/ 151 h 171"/>
              <a:gd name="T32" fmla="*/ 171 w 183"/>
              <a:gd name="T33" fmla="*/ 155 h 171"/>
              <a:gd name="T34" fmla="*/ 175 w 183"/>
              <a:gd name="T35" fmla="*/ 155 h 171"/>
              <a:gd name="T36" fmla="*/ 179 w 183"/>
              <a:gd name="T37" fmla="*/ 159 h 171"/>
              <a:gd name="T38" fmla="*/ 179 w 183"/>
              <a:gd name="T39" fmla="*/ 159 h 171"/>
              <a:gd name="T40" fmla="*/ 183 w 183"/>
              <a:gd name="T41" fmla="*/ 163 h 171"/>
              <a:gd name="T42" fmla="*/ 179 w 183"/>
              <a:gd name="T43" fmla="*/ 167 h 171"/>
              <a:gd name="T44" fmla="*/ 175 w 183"/>
              <a:gd name="T45" fmla="*/ 167 h 171"/>
              <a:gd name="T46" fmla="*/ 167 w 183"/>
              <a:gd name="T47" fmla="*/ 171 h 171"/>
              <a:gd name="T48" fmla="*/ 155 w 183"/>
              <a:gd name="T49" fmla="*/ 171 h 171"/>
              <a:gd name="T50" fmla="*/ 143 w 183"/>
              <a:gd name="T51" fmla="*/ 171 h 171"/>
              <a:gd name="T52" fmla="*/ 131 w 183"/>
              <a:gd name="T53" fmla="*/ 167 h 171"/>
              <a:gd name="T54" fmla="*/ 119 w 183"/>
              <a:gd name="T55" fmla="*/ 167 h 171"/>
              <a:gd name="T56" fmla="*/ 111 w 183"/>
              <a:gd name="T57" fmla="*/ 167 h 171"/>
              <a:gd name="T58" fmla="*/ 104 w 183"/>
              <a:gd name="T59" fmla="*/ 167 h 171"/>
              <a:gd name="T60" fmla="*/ 96 w 183"/>
              <a:gd name="T61" fmla="*/ 163 h 171"/>
              <a:gd name="T62" fmla="*/ 84 w 183"/>
              <a:gd name="T63" fmla="*/ 159 h 171"/>
              <a:gd name="T64" fmla="*/ 80 w 183"/>
              <a:gd name="T65" fmla="*/ 159 h 171"/>
              <a:gd name="T66" fmla="*/ 76 w 183"/>
              <a:gd name="T67" fmla="*/ 151 h 171"/>
              <a:gd name="T68" fmla="*/ 72 w 183"/>
              <a:gd name="T69" fmla="*/ 147 h 171"/>
              <a:gd name="T70" fmla="*/ 68 w 183"/>
              <a:gd name="T71" fmla="*/ 139 h 171"/>
              <a:gd name="T72" fmla="*/ 64 w 183"/>
              <a:gd name="T73" fmla="*/ 131 h 171"/>
              <a:gd name="T74" fmla="*/ 56 w 183"/>
              <a:gd name="T75" fmla="*/ 123 h 171"/>
              <a:gd name="T76" fmla="*/ 52 w 183"/>
              <a:gd name="T77" fmla="*/ 115 h 171"/>
              <a:gd name="T78" fmla="*/ 48 w 183"/>
              <a:gd name="T79" fmla="*/ 107 h 171"/>
              <a:gd name="T80" fmla="*/ 40 w 183"/>
              <a:gd name="T81" fmla="*/ 95 h 171"/>
              <a:gd name="T82" fmla="*/ 32 w 183"/>
              <a:gd name="T83" fmla="*/ 83 h 171"/>
              <a:gd name="T84" fmla="*/ 24 w 183"/>
              <a:gd name="T85" fmla="*/ 71 h 171"/>
              <a:gd name="T86" fmla="*/ 20 w 183"/>
              <a:gd name="T87" fmla="*/ 55 h 171"/>
              <a:gd name="T88" fmla="*/ 8 w 183"/>
              <a:gd name="T89" fmla="*/ 39 h 171"/>
              <a:gd name="T90" fmla="*/ 0 w 183"/>
              <a:gd name="T91" fmla="*/ 24 h 171"/>
              <a:gd name="T92" fmla="*/ 8 w 183"/>
              <a:gd name="T93" fmla="*/ 0 h 171"/>
              <a:gd name="T94" fmla="*/ 8 w 183"/>
              <a:gd name="T95" fmla="*/ 0 h 1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183" h="171">
                <a:moveTo>
                  <a:pt x="8" y="0"/>
                </a:moveTo>
                <a:lnTo>
                  <a:pt x="20" y="16"/>
                </a:lnTo>
                <a:lnTo>
                  <a:pt x="28" y="28"/>
                </a:lnTo>
                <a:lnTo>
                  <a:pt x="36" y="36"/>
                </a:lnTo>
                <a:lnTo>
                  <a:pt x="40" y="43"/>
                </a:lnTo>
                <a:lnTo>
                  <a:pt x="48" y="51"/>
                </a:lnTo>
                <a:lnTo>
                  <a:pt x="56" y="63"/>
                </a:lnTo>
                <a:lnTo>
                  <a:pt x="64" y="75"/>
                </a:lnTo>
                <a:lnTo>
                  <a:pt x="76" y="91"/>
                </a:lnTo>
                <a:lnTo>
                  <a:pt x="92" y="103"/>
                </a:lnTo>
                <a:lnTo>
                  <a:pt x="104" y="115"/>
                </a:lnTo>
                <a:lnTo>
                  <a:pt x="123" y="127"/>
                </a:lnTo>
                <a:lnTo>
                  <a:pt x="143" y="139"/>
                </a:lnTo>
                <a:lnTo>
                  <a:pt x="151" y="143"/>
                </a:lnTo>
                <a:lnTo>
                  <a:pt x="159" y="147"/>
                </a:lnTo>
                <a:lnTo>
                  <a:pt x="167" y="151"/>
                </a:lnTo>
                <a:lnTo>
                  <a:pt x="171" y="155"/>
                </a:lnTo>
                <a:lnTo>
                  <a:pt x="175" y="155"/>
                </a:lnTo>
                <a:lnTo>
                  <a:pt x="179" y="159"/>
                </a:lnTo>
                <a:lnTo>
                  <a:pt x="179" y="159"/>
                </a:lnTo>
                <a:lnTo>
                  <a:pt x="183" y="163"/>
                </a:lnTo>
                <a:lnTo>
                  <a:pt x="179" y="167"/>
                </a:lnTo>
                <a:lnTo>
                  <a:pt x="175" y="167"/>
                </a:lnTo>
                <a:lnTo>
                  <a:pt x="167" y="171"/>
                </a:lnTo>
                <a:lnTo>
                  <a:pt x="155" y="171"/>
                </a:lnTo>
                <a:lnTo>
                  <a:pt x="143" y="171"/>
                </a:lnTo>
                <a:lnTo>
                  <a:pt x="131" y="167"/>
                </a:lnTo>
                <a:lnTo>
                  <a:pt x="119" y="167"/>
                </a:lnTo>
                <a:lnTo>
                  <a:pt x="111" y="167"/>
                </a:lnTo>
                <a:lnTo>
                  <a:pt x="104" y="167"/>
                </a:lnTo>
                <a:lnTo>
                  <a:pt x="96" y="163"/>
                </a:lnTo>
                <a:lnTo>
                  <a:pt x="84" y="159"/>
                </a:lnTo>
                <a:lnTo>
                  <a:pt x="80" y="159"/>
                </a:lnTo>
                <a:lnTo>
                  <a:pt x="76" y="151"/>
                </a:lnTo>
                <a:lnTo>
                  <a:pt x="72" y="147"/>
                </a:lnTo>
                <a:lnTo>
                  <a:pt x="68" y="139"/>
                </a:lnTo>
                <a:lnTo>
                  <a:pt x="64" y="131"/>
                </a:lnTo>
                <a:lnTo>
                  <a:pt x="56" y="123"/>
                </a:lnTo>
                <a:lnTo>
                  <a:pt x="52" y="115"/>
                </a:lnTo>
                <a:lnTo>
                  <a:pt x="48" y="107"/>
                </a:lnTo>
                <a:lnTo>
                  <a:pt x="40" y="95"/>
                </a:lnTo>
                <a:lnTo>
                  <a:pt x="32" y="83"/>
                </a:lnTo>
                <a:lnTo>
                  <a:pt x="24" y="71"/>
                </a:lnTo>
                <a:lnTo>
                  <a:pt x="20" y="55"/>
                </a:lnTo>
                <a:lnTo>
                  <a:pt x="8" y="39"/>
                </a:lnTo>
                <a:lnTo>
                  <a:pt x="0" y="24"/>
                </a:lnTo>
                <a:lnTo>
                  <a:pt x="8" y="0"/>
                </a:lnTo>
                <a:lnTo>
                  <a:pt x="8" y="0"/>
                </a:lnTo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endParaRPr lang="zh-CN" altLang="en-US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SimSun" panose="02010600030101010101" pitchFamily="2" charset="-122"/>
              <a:sym typeface="+mn-ea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9405" y="4794250"/>
            <a:ext cx="8441690" cy="136525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9405" y="1828800"/>
            <a:ext cx="6329680" cy="1654810"/>
          </a:xfrm>
          <a:prstGeom prst="rect">
            <a:avLst/>
          </a:prstGeom>
        </p:spPr>
      </p:pic>
      <p:sp>
        <p:nvSpPr>
          <p:cNvPr id="20" name="Freeform 163"/>
          <p:cNvSpPr/>
          <p:nvPr/>
        </p:nvSpPr>
        <p:spPr bwMode="auto">
          <a:xfrm>
            <a:off x="572770" y="2029460"/>
            <a:ext cx="570230" cy="1297305"/>
          </a:xfrm>
          <a:custGeom>
            <a:avLst/>
            <a:gdLst>
              <a:gd name="T0" fmla="*/ 143 w 143"/>
              <a:gd name="T1" fmla="*/ 24 h 223"/>
              <a:gd name="T2" fmla="*/ 139 w 143"/>
              <a:gd name="T3" fmla="*/ 32 h 223"/>
              <a:gd name="T4" fmla="*/ 139 w 143"/>
              <a:gd name="T5" fmla="*/ 36 h 223"/>
              <a:gd name="T6" fmla="*/ 135 w 143"/>
              <a:gd name="T7" fmla="*/ 52 h 223"/>
              <a:gd name="T8" fmla="*/ 135 w 143"/>
              <a:gd name="T9" fmla="*/ 60 h 223"/>
              <a:gd name="T10" fmla="*/ 131 w 143"/>
              <a:gd name="T11" fmla="*/ 72 h 223"/>
              <a:gd name="T12" fmla="*/ 123 w 143"/>
              <a:gd name="T13" fmla="*/ 88 h 223"/>
              <a:gd name="T14" fmla="*/ 115 w 143"/>
              <a:gd name="T15" fmla="*/ 107 h 223"/>
              <a:gd name="T16" fmla="*/ 107 w 143"/>
              <a:gd name="T17" fmla="*/ 127 h 223"/>
              <a:gd name="T18" fmla="*/ 99 w 143"/>
              <a:gd name="T19" fmla="*/ 143 h 223"/>
              <a:gd name="T20" fmla="*/ 87 w 143"/>
              <a:gd name="T21" fmla="*/ 159 h 223"/>
              <a:gd name="T22" fmla="*/ 79 w 143"/>
              <a:gd name="T23" fmla="*/ 171 h 223"/>
              <a:gd name="T24" fmla="*/ 67 w 143"/>
              <a:gd name="T25" fmla="*/ 183 h 223"/>
              <a:gd name="T26" fmla="*/ 55 w 143"/>
              <a:gd name="T27" fmla="*/ 195 h 223"/>
              <a:gd name="T28" fmla="*/ 44 w 143"/>
              <a:gd name="T29" fmla="*/ 203 h 223"/>
              <a:gd name="T30" fmla="*/ 32 w 143"/>
              <a:gd name="T31" fmla="*/ 211 h 223"/>
              <a:gd name="T32" fmla="*/ 20 w 143"/>
              <a:gd name="T33" fmla="*/ 215 h 223"/>
              <a:gd name="T34" fmla="*/ 12 w 143"/>
              <a:gd name="T35" fmla="*/ 219 h 223"/>
              <a:gd name="T36" fmla="*/ 8 w 143"/>
              <a:gd name="T37" fmla="*/ 223 h 223"/>
              <a:gd name="T38" fmla="*/ 0 w 143"/>
              <a:gd name="T39" fmla="*/ 223 h 223"/>
              <a:gd name="T40" fmla="*/ 0 w 143"/>
              <a:gd name="T41" fmla="*/ 219 h 223"/>
              <a:gd name="T42" fmla="*/ 0 w 143"/>
              <a:gd name="T43" fmla="*/ 219 h 223"/>
              <a:gd name="T44" fmla="*/ 0 w 143"/>
              <a:gd name="T45" fmla="*/ 215 h 223"/>
              <a:gd name="T46" fmla="*/ 4 w 143"/>
              <a:gd name="T47" fmla="*/ 215 h 223"/>
              <a:gd name="T48" fmla="*/ 4 w 143"/>
              <a:gd name="T49" fmla="*/ 211 h 223"/>
              <a:gd name="T50" fmla="*/ 12 w 143"/>
              <a:gd name="T51" fmla="*/ 207 h 223"/>
              <a:gd name="T52" fmla="*/ 16 w 143"/>
              <a:gd name="T53" fmla="*/ 203 h 223"/>
              <a:gd name="T54" fmla="*/ 20 w 143"/>
              <a:gd name="T55" fmla="*/ 195 h 223"/>
              <a:gd name="T56" fmla="*/ 44 w 143"/>
              <a:gd name="T57" fmla="*/ 171 h 223"/>
              <a:gd name="T58" fmla="*/ 55 w 143"/>
              <a:gd name="T59" fmla="*/ 155 h 223"/>
              <a:gd name="T60" fmla="*/ 63 w 143"/>
              <a:gd name="T61" fmla="*/ 139 h 223"/>
              <a:gd name="T62" fmla="*/ 71 w 143"/>
              <a:gd name="T63" fmla="*/ 123 h 223"/>
              <a:gd name="T64" fmla="*/ 79 w 143"/>
              <a:gd name="T65" fmla="*/ 107 h 223"/>
              <a:gd name="T66" fmla="*/ 87 w 143"/>
              <a:gd name="T67" fmla="*/ 92 h 223"/>
              <a:gd name="T68" fmla="*/ 91 w 143"/>
              <a:gd name="T69" fmla="*/ 76 h 223"/>
              <a:gd name="T70" fmla="*/ 95 w 143"/>
              <a:gd name="T71" fmla="*/ 60 h 223"/>
              <a:gd name="T72" fmla="*/ 95 w 143"/>
              <a:gd name="T73" fmla="*/ 48 h 223"/>
              <a:gd name="T74" fmla="*/ 99 w 143"/>
              <a:gd name="T75" fmla="*/ 36 h 223"/>
              <a:gd name="T76" fmla="*/ 99 w 143"/>
              <a:gd name="T77" fmla="*/ 28 h 223"/>
              <a:gd name="T78" fmla="*/ 99 w 143"/>
              <a:gd name="T79" fmla="*/ 20 h 223"/>
              <a:gd name="T80" fmla="*/ 95 w 143"/>
              <a:gd name="T81" fmla="*/ 12 h 223"/>
              <a:gd name="T82" fmla="*/ 91 w 143"/>
              <a:gd name="T83" fmla="*/ 8 h 223"/>
              <a:gd name="T84" fmla="*/ 91 w 143"/>
              <a:gd name="T85" fmla="*/ 8 h 223"/>
              <a:gd name="T86" fmla="*/ 91 w 143"/>
              <a:gd name="T87" fmla="*/ 4 h 223"/>
              <a:gd name="T88" fmla="*/ 95 w 143"/>
              <a:gd name="T89" fmla="*/ 0 h 223"/>
              <a:gd name="T90" fmla="*/ 99 w 143"/>
              <a:gd name="T91" fmla="*/ 0 h 223"/>
              <a:gd name="T92" fmla="*/ 103 w 143"/>
              <a:gd name="T93" fmla="*/ 0 h 223"/>
              <a:gd name="T94" fmla="*/ 111 w 143"/>
              <a:gd name="T95" fmla="*/ 0 h 223"/>
              <a:gd name="T96" fmla="*/ 123 w 143"/>
              <a:gd name="T97" fmla="*/ 4 h 223"/>
              <a:gd name="T98" fmla="*/ 131 w 143"/>
              <a:gd name="T99" fmla="*/ 12 h 223"/>
              <a:gd name="T100" fmla="*/ 139 w 143"/>
              <a:gd name="T101" fmla="*/ 16 h 223"/>
              <a:gd name="T102" fmla="*/ 143 w 143"/>
              <a:gd name="T103" fmla="*/ 20 h 223"/>
              <a:gd name="T104" fmla="*/ 143 w 143"/>
              <a:gd name="T105" fmla="*/ 24 h 223"/>
              <a:gd name="T106" fmla="*/ 143 w 143"/>
              <a:gd name="T107" fmla="*/ 24 h 2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43" h="223">
                <a:moveTo>
                  <a:pt x="143" y="24"/>
                </a:moveTo>
                <a:lnTo>
                  <a:pt x="139" y="32"/>
                </a:lnTo>
                <a:lnTo>
                  <a:pt x="139" y="36"/>
                </a:lnTo>
                <a:lnTo>
                  <a:pt x="135" y="52"/>
                </a:lnTo>
                <a:lnTo>
                  <a:pt x="135" y="60"/>
                </a:lnTo>
                <a:lnTo>
                  <a:pt x="131" y="72"/>
                </a:lnTo>
                <a:lnTo>
                  <a:pt x="123" y="88"/>
                </a:lnTo>
                <a:lnTo>
                  <a:pt x="115" y="107"/>
                </a:lnTo>
                <a:lnTo>
                  <a:pt x="107" y="127"/>
                </a:lnTo>
                <a:lnTo>
                  <a:pt x="99" y="143"/>
                </a:lnTo>
                <a:lnTo>
                  <a:pt x="87" y="159"/>
                </a:lnTo>
                <a:lnTo>
                  <a:pt x="79" y="171"/>
                </a:lnTo>
                <a:lnTo>
                  <a:pt x="67" y="183"/>
                </a:lnTo>
                <a:lnTo>
                  <a:pt x="55" y="195"/>
                </a:lnTo>
                <a:lnTo>
                  <a:pt x="44" y="203"/>
                </a:lnTo>
                <a:lnTo>
                  <a:pt x="32" y="211"/>
                </a:lnTo>
                <a:lnTo>
                  <a:pt x="20" y="215"/>
                </a:lnTo>
                <a:lnTo>
                  <a:pt x="12" y="219"/>
                </a:lnTo>
                <a:lnTo>
                  <a:pt x="8" y="223"/>
                </a:lnTo>
                <a:lnTo>
                  <a:pt x="0" y="223"/>
                </a:lnTo>
                <a:lnTo>
                  <a:pt x="0" y="219"/>
                </a:lnTo>
                <a:lnTo>
                  <a:pt x="0" y="219"/>
                </a:lnTo>
                <a:lnTo>
                  <a:pt x="0" y="215"/>
                </a:lnTo>
                <a:lnTo>
                  <a:pt x="4" y="215"/>
                </a:lnTo>
                <a:lnTo>
                  <a:pt x="4" y="211"/>
                </a:lnTo>
                <a:lnTo>
                  <a:pt x="12" y="207"/>
                </a:lnTo>
                <a:lnTo>
                  <a:pt x="16" y="203"/>
                </a:lnTo>
                <a:lnTo>
                  <a:pt x="20" y="195"/>
                </a:lnTo>
                <a:lnTo>
                  <a:pt x="44" y="171"/>
                </a:lnTo>
                <a:lnTo>
                  <a:pt x="55" y="155"/>
                </a:lnTo>
                <a:lnTo>
                  <a:pt x="63" y="139"/>
                </a:lnTo>
                <a:lnTo>
                  <a:pt x="71" y="123"/>
                </a:lnTo>
                <a:lnTo>
                  <a:pt x="79" y="107"/>
                </a:lnTo>
                <a:lnTo>
                  <a:pt x="87" y="92"/>
                </a:lnTo>
                <a:lnTo>
                  <a:pt x="91" y="76"/>
                </a:lnTo>
                <a:lnTo>
                  <a:pt x="95" y="60"/>
                </a:lnTo>
                <a:lnTo>
                  <a:pt x="95" y="48"/>
                </a:lnTo>
                <a:lnTo>
                  <a:pt x="99" y="36"/>
                </a:lnTo>
                <a:lnTo>
                  <a:pt x="99" y="28"/>
                </a:lnTo>
                <a:lnTo>
                  <a:pt x="99" y="20"/>
                </a:lnTo>
                <a:lnTo>
                  <a:pt x="95" y="12"/>
                </a:lnTo>
                <a:lnTo>
                  <a:pt x="91" y="8"/>
                </a:lnTo>
                <a:lnTo>
                  <a:pt x="91" y="8"/>
                </a:lnTo>
                <a:lnTo>
                  <a:pt x="91" y="4"/>
                </a:lnTo>
                <a:lnTo>
                  <a:pt x="95" y="0"/>
                </a:lnTo>
                <a:lnTo>
                  <a:pt x="99" y="0"/>
                </a:lnTo>
                <a:lnTo>
                  <a:pt x="103" y="0"/>
                </a:lnTo>
                <a:lnTo>
                  <a:pt x="111" y="0"/>
                </a:lnTo>
                <a:lnTo>
                  <a:pt x="123" y="4"/>
                </a:lnTo>
                <a:lnTo>
                  <a:pt x="131" y="12"/>
                </a:lnTo>
                <a:lnTo>
                  <a:pt x="139" y="16"/>
                </a:lnTo>
                <a:lnTo>
                  <a:pt x="143" y="20"/>
                </a:lnTo>
                <a:lnTo>
                  <a:pt x="143" y="24"/>
                </a:lnTo>
                <a:lnTo>
                  <a:pt x="143" y="24"/>
                </a:lnTo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endParaRPr lang="zh-CN" altLang="en-US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SimSun" panose="02010600030101010101" pitchFamily="2" charset="-122"/>
              <a:sym typeface="+mn-ea"/>
            </a:endParaRPr>
          </a:p>
        </p:txBody>
      </p:sp>
      <p:sp>
        <p:nvSpPr>
          <p:cNvPr id="21" name="Freeform 164"/>
          <p:cNvSpPr/>
          <p:nvPr/>
        </p:nvSpPr>
        <p:spPr bwMode="auto">
          <a:xfrm>
            <a:off x="951865" y="2651760"/>
            <a:ext cx="335280" cy="441960"/>
          </a:xfrm>
          <a:custGeom>
            <a:avLst/>
            <a:gdLst>
              <a:gd name="T0" fmla="*/ 60 w 84"/>
              <a:gd name="T1" fmla="*/ 24 h 76"/>
              <a:gd name="T2" fmla="*/ 68 w 84"/>
              <a:gd name="T3" fmla="*/ 32 h 76"/>
              <a:gd name="T4" fmla="*/ 76 w 84"/>
              <a:gd name="T5" fmla="*/ 40 h 76"/>
              <a:gd name="T6" fmla="*/ 80 w 84"/>
              <a:gd name="T7" fmla="*/ 44 h 76"/>
              <a:gd name="T8" fmla="*/ 84 w 84"/>
              <a:gd name="T9" fmla="*/ 52 h 76"/>
              <a:gd name="T10" fmla="*/ 84 w 84"/>
              <a:gd name="T11" fmla="*/ 60 h 76"/>
              <a:gd name="T12" fmla="*/ 84 w 84"/>
              <a:gd name="T13" fmla="*/ 64 h 76"/>
              <a:gd name="T14" fmla="*/ 84 w 84"/>
              <a:gd name="T15" fmla="*/ 68 h 76"/>
              <a:gd name="T16" fmla="*/ 80 w 84"/>
              <a:gd name="T17" fmla="*/ 72 h 76"/>
              <a:gd name="T18" fmla="*/ 76 w 84"/>
              <a:gd name="T19" fmla="*/ 76 h 76"/>
              <a:gd name="T20" fmla="*/ 72 w 84"/>
              <a:gd name="T21" fmla="*/ 76 h 76"/>
              <a:gd name="T22" fmla="*/ 72 w 84"/>
              <a:gd name="T23" fmla="*/ 76 h 76"/>
              <a:gd name="T24" fmla="*/ 68 w 84"/>
              <a:gd name="T25" fmla="*/ 76 h 76"/>
              <a:gd name="T26" fmla="*/ 64 w 84"/>
              <a:gd name="T27" fmla="*/ 76 h 76"/>
              <a:gd name="T28" fmla="*/ 60 w 84"/>
              <a:gd name="T29" fmla="*/ 72 h 76"/>
              <a:gd name="T30" fmla="*/ 56 w 84"/>
              <a:gd name="T31" fmla="*/ 68 h 76"/>
              <a:gd name="T32" fmla="*/ 52 w 84"/>
              <a:gd name="T33" fmla="*/ 64 h 76"/>
              <a:gd name="T34" fmla="*/ 44 w 84"/>
              <a:gd name="T35" fmla="*/ 56 h 76"/>
              <a:gd name="T36" fmla="*/ 36 w 84"/>
              <a:gd name="T37" fmla="*/ 52 h 76"/>
              <a:gd name="T38" fmla="*/ 32 w 84"/>
              <a:gd name="T39" fmla="*/ 44 h 76"/>
              <a:gd name="T40" fmla="*/ 24 w 84"/>
              <a:gd name="T41" fmla="*/ 36 h 76"/>
              <a:gd name="T42" fmla="*/ 16 w 84"/>
              <a:gd name="T43" fmla="*/ 28 h 76"/>
              <a:gd name="T44" fmla="*/ 12 w 84"/>
              <a:gd name="T45" fmla="*/ 20 h 76"/>
              <a:gd name="T46" fmla="*/ 8 w 84"/>
              <a:gd name="T47" fmla="*/ 16 h 76"/>
              <a:gd name="T48" fmla="*/ 4 w 84"/>
              <a:gd name="T49" fmla="*/ 12 h 76"/>
              <a:gd name="T50" fmla="*/ 0 w 84"/>
              <a:gd name="T51" fmla="*/ 8 h 76"/>
              <a:gd name="T52" fmla="*/ 0 w 84"/>
              <a:gd name="T53" fmla="*/ 4 h 76"/>
              <a:gd name="T54" fmla="*/ 0 w 84"/>
              <a:gd name="T55" fmla="*/ 4 h 76"/>
              <a:gd name="T56" fmla="*/ 4 w 84"/>
              <a:gd name="T57" fmla="*/ 0 h 76"/>
              <a:gd name="T58" fmla="*/ 8 w 84"/>
              <a:gd name="T59" fmla="*/ 0 h 76"/>
              <a:gd name="T60" fmla="*/ 12 w 84"/>
              <a:gd name="T61" fmla="*/ 0 h 76"/>
              <a:gd name="T62" fmla="*/ 20 w 84"/>
              <a:gd name="T63" fmla="*/ 4 h 76"/>
              <a:gd name="T64" fmla="*/ 32 w 84"/>
              <a:gd name="T65" fmla="*/ 8 h 76"/>
              <a:gd name="T66" fmla="*/ 40 w 84"/>
              <a:gd name="T67" fmla="*/ 12 h 76"/>
              <a:gd name="T68" fmla="*/ 48 w 84"/>
              <a:gd name="T69" fmla="*/ 16 h 76"/>
              <a:gd name="T70" fmla="*/ 60 w 84"/>
              <a:gd name="T71" fmla="*/ 24 h 76"/>
              <a:gd name="T72" fmla="*/ 60 w 84"/>
              <a:gd name="T73" fmla="*/ 24 h 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84" h="76">
                <a:moveTo>
                  <a:pt x="60" y="24"/>
                </a:moveTo>
                <a:lnTo>
                  <a:pt x="68" y="32"/>
                </a:lnTo>
                <a:lnTo>
                  <a:pt x="76" y="40"/>
                </a:lnTo>
                <a:lnTo>
                  <a:pt x="80" y="44"/>
                </a:lnTo>
                <a:lnTo>
                  <a:pt x="84" y="52"/>
                </a:lnTo>
                <a:lnTo>
                  <a:pt x="84" y="60"/>
                </a:lnTo>
                <a:lnTo>
                  <a:pt x="84" y="64"/>
                </a:lnTo>
                <a:lnTo>
                  <a:pt x="84" y="68"/>
                </a:lnTo>
                <a:lnTo>
                  <a:pt x="80" y="72"/>
                </a:lnTo>
                <a:lnTo>
                  <a:pt x="76" y="76"/>
                </a:lnTo>
                <a:lnTo>
                  <a:pt x="72" y="76"/>
                </a:lnTo>
                <a:lnTo>
                  <a:pt x="72" y="76"/>
                </a:lnTo>
                <a:lnTo>
                  <a:pt x="68" y="76"/>
                </a:lnTo>
                <a:lnTo>
                  <a:pt x="64" y="76"/>
                </a:lnTo>
                <a:lnTo>
                  <a:pt x="60" y="72"/>
                </a:lnTo>
                <a:lnTo>
                  <a:pt x="56" y="68"/>
                </a:lnTo>
                <a:lnTo>
                  <a:pt x="52" y="64"/>
                </a:lnTo>
                <a:lnTo>
                  <a:pt x="44" y="56"/>
                </a:lnTo>
                <a:lnTo>
                  <a:pt x="36" y="52"/>
                </a:lnTo>
                <a:lnTo>
                  <a:pt x="32" y="44"/>
                </a:lnTo>
                <a:lnTo>
                  <a:pt x="24" y="36"/>
                </a:lnTo>
                <a:lnTo>
                  <a:pt x="16" y="28"/>
                </a:lnTo>
                <a:lnTo>
                  <a:pt x="12" y="20"/>
                </a:lnTo>
                <a:lnTo>
                  <a:pt x="8" y="16"/>
                </a:lnTo>
                <a:lnTo>
                  <a:pt x="4" y="12"/>
                </a:lnTo>
                <a:lnTo>
                  <a:pt x="0" y="8"/>
                </a:lnTo>
                <a:lnTo>
                  <a:pt x="0" y="4"/>
                </a:lnTo>
                <a:lnTo>
                  <a:pt x="0" y="4"/>
                </a:lnTo>
                <a:lnTo>
                  <a:pt x="4" y="0"/>
                </a:lnTo>
                <a:lnTo>
                  <a:pt x="8" y="0"/>
                </a:lnTo>
                <a:lnTo>
                  <a:pt x="12" y="0"/>
                </a:lnTo>
                <a:lnTo>
                  <a:pt x="20" y="4"/>
                </a:lnTo>
                <a:lnTo>
                  <a:pt x="32" y="8"/>
                </a:lnTo>
                <a:lnTo>
                  <a:pt x="40" y="12"/>
                </a:lnTo>
                <a:lnTo>
                  <a:pt x="48" y="16"/>
                </a:lnTo>
                <a:lnTo>
                  <a:pt x="60" y="24"/>
                </a:lnTo>
                <a:lnTo>
                  <a:pt x="60" y="24"/>
                </a:lnTo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endParaRPr lang="zh-CN" altLang="en-US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SimSun" panose="02010600030101010101" pitchFamily="2" charset="-122"/>
              <a:sym typeface="+mn-ea"/>
            </a:endParaRPr>
          </a:p>
        </p:txBody>
      </p:sp>
      <p:sp>
        <p:nvSpPr>
          <p:cNvPr id="22" name="Freeform 165"/>
          <p:cNvSpPr/>
          <p:nvPr/>
        </p:nvSpPr>
        <p:spPr bwMode="auto">
          <a:xfrm>
            <a:off x="1015365" y="1889760"/>
            <a:ext cx="666115" cy="1570355"/>
          </a:xfrm>
          <a:custGeom>
            <a:avLst/>
            <a:gdLst>
              <a:gd name="T0" fmla="*/ 99 w 167"/>
              <a:gd name="T1" fmla="*/ 215 h 270"/>
              <a:gd name="T2" fmla="*/ 83 w 167"/>
              <a:gd name="T3" fmla="*/ 231 h 270"/>
              <a:gd name="T4" fmla="*/ 68 w 167"/>
              <a:gd name="T5" fmla="*/ 243 h 270"/>
              <a:gd name="T6" fmla="*/ 52 w 167"/>
              <a:gd name="T7" fmla="*/ 251 h 270"/>
              <a:gd name="T8" fmla="*/ 36 w 167"/>
              <a:gd name="T9" fmla="*/ 259 h 270"/>
              <a:gd name="T10" fmla="*/ 28 w 167"/>
              <a:gd name="T11" fmla="*/ 263 h 270"/>
              <a:gd name="T12" fmla="*/ 20 w 167"/>
              <a:gd name="T13" fmla="*/ 267 h 270"/>
              <a:gd name="T14" fmla="*/ 16 w 167"/>
              <a:gd name="T15" fmla="*/ 267 h 270"/>
              <a:gd name="T16" fmla="*/ 8 w 167"/>
              <a:gd name="T17" fmla="*/ 270 h 270"/>
              <a:gd name="T18" fmla="*/ 4 w 167"/>
              <a:gd name="T19" fmla="*/ 270 h 270"/>
              <a:gd name="T20" fmla="*/ 4 w 167"/>
              <a:gd name="T21" fmla="*/ 270 h 270"/>
              <a:gd name="T22" fmla="*/ 0 w 167"/>
              <a:gd name="T23" fmla="*/ 267 h 270"/>
              <a:gd name="T24" fmla="*/ 0 w 167"/>
              <a:gd name="T25" fmla="*/ 267 h 270"/>
              <a:gd name="T26" fmla="*/ 0 w 167"/>
              <a:gd name="T27" fmla="*/ 263 h 270"/>
              <a:gd name="T28" fmla="*/ 4 w 167"/>
              <a:gd name="T29" fmla="*/ 259 h 270"/>
              <a:gd name="T30" fmla="*/ 12 w 167"/>
              <a:gd name="T31" fmla="*/ 255 h 270"/>
              <a:gd name="T32" fmla="*/ 16 w 167"/>
              <a:gd name="T33" fmla="*/ 251 h 270"/>
              <a:gd name="T34" fmla="*/ 24 w 167"/>
              <a:gd name="T35" fmla="*/ 243 h 270"/>
              <a:gd name="T36" fmla="*/ 36 w 167"/>
              <a:gd name="T37" fmla="*/ 239 h 270"/>
              <a:gd name="T38" fmla="*/ 44 w 167"/>
              <a:gd name="T39" fmla="*/ 231 h 270"/>
              <a:gd name="T40" fmla="*/ 64 w 167"/>
              <a:gd name="T41" fmla="*/ 215 h 270"/>
              <a:gd name="T42" fmla="*/ 80 w 167"/>
              <a:gd name="T43" fmla="*/ 191 h 270"/>
              <a:gd name="T44" fmla="*/ 91 w 167"/>
              <a:gd name="T45" fmla="*/ 171 h 270"/>
              <a:gd name="T46" fmla="*/ 99 w 167"/>
              <a:gd name="T47" fmla="*/ 159 h 270"/>
              <a:gd name="T48" fmla="*/ 107 w 167"/>
              <a:gd name="T49" fmla="*/ 143 h 270"/>
              <a:gd name="T50" fmla="*/ 115 w 167"/>
              <a:gd name="T51" fmla="*/ 116 h 270"/>
              <a:gd name="T52" fmla="*/ 119 w 167"/>
              <a:gd name="T53" fmla="*/ 100 h 270"/>
              <a:gd name="T54" fmla="*/ 119 w 167"/>
              <a:gd name="T55" fmla="*/ 84 h 270"/>
              <a:gd name="T56" fmla="*/ 123 w 167"/>
              <a:gd name="T57" fmla="*/ 68 h 270"/>
              <a:gd name="T58" fmla="*/ 123 w 167"/>
              <a:gd name="T59" fmla="*/ 56 h 270"/>
              <a:gd name="T60" fmla="*/ 123 w 167"/>
              <a:gd name="T61" fmla="*/ 48 h 270"/>
              <a:gd name="T62" fmla="*/ 123 w 167"/>
              <a:gd name="T63" fmla="*/ 36 h 270"/>
              <a:gd name="T64" fmla="*/ 123 w 167"/>
              <a:gd name="T65" fmla="*/ 32 h 270"/>
              <a:gd name="T66" fmla="*/ 123 w 167"/>
              <a:gd name="T67" fmla="*/ 24 h 270"/>
              <a:gd name="T68" fmla="*/ 123 w 167"/>
              <a:gd name="T69" fmla="*/ 20 h 270"/>
              <a:gd name="T70" fmla="*/ 119 w 167"/>
              <a:gd name="T71" fmla="*/ 16 h 270"/>
              <a:gd name="T72" fmla="*/ 115 w 167"/>
              <a:gd name="T73" fmla="*/ 12 h 270"/>
              <a:gd name="T74" fmla="*/ 115 w 167"/>
              <a:gd name="T75" fmla="*/ 12 h 270"/>
              <a:gd name="T76" fmla="*/ 115 w 167"/>
              <a:gd name="T77" fmla="*/ 8 h 270"/>
              <a:gd name="T78" fmla="*/ 119 w 167"/>
              <a:gd name="T79" fmla="*/ 4 h 270"/>
              <a:gd name="T80" fmla="*/ 123 w 167"/>
              <a:gd name="T81" fmla="*/ 0 h 270"/>
              <a:gd name="T82" fmla="*/ 127 w 167"/>
              <a:gd name="T83" fmla="*/ 0 h 270"/>
              <a:gd name="T84" fmla="*/ 135 w 167"/>
              <a:gd name="T85" fmla="*/ 4 h 270"/>
              <a:gd name="T86" fmla="*/ 147 w 167"/>
              <a:gd name="T87" fmla="*/ 4 h 270"/>
              <a:gd name="T88" fmla="*/ 155 w 167"/>
              <a:gd name="T89" fmla="*/ 8 h 270"/>
              <a:gd name="T90" fmla="*/ 163 w 167"/>
              <a:gd name="T91" fmla="*/ 12 h 270"/>
              <a:gd name="T92" fmla="*/ 163 w 167"/>
              <a:gd name="T93" fmla="*/ 16 h 270"/>
              <a:gd name="T94" fmla="*/ 167 w 167"/>
              <a:gd name="T95" fmla="*/ 20 h 270"/>
              <a:gd name="T96" fmla="*/ 167 w 167"/>
              <a:gd name="T97" fmla="*/ 24 h 270"/>
              <a:gd name="T98" fmla="*/ 163 w 167"/>
              <a:gd name="T99" fmla="*/ 32 h 270"/>
              <a:gd name="T100" fmla="*/ 163 w 167"/>
              <a:gd name="T101" fmla="*/ 36 h 270"/>
              <a:gd name="T102" fmla="*/ 163 w 167"/>
              <a:gd name="T103" fmla="*/ 44 h 270"/>
              <a:gd name="T104" fmla="*/ 159 w 167"/>
              <a:gd name="T105" fmla="*/ 56 h 270"/>
              <a:gd name="T106" fmla="*/ 159 w 167"/>
              <a:gd name="T107" fmla="*/ 76 h 270"/>
              <a:gd name="T108" fmla="*/ 155 w 167"/>
              <a:gd name="T109" fmla="*/ 92 h 270"/>
              <a:gd name="T110" fmla="*/ 151 w 167"/>
              <a:gd name="T111" fmla="*/ 112 h 270"/>
              <a:gd name="T112" fmla="*/ 139 w 167"/>
              <a:gd name="T113" fmla="*/ 147 h 270"/>
              <a:gd name="T114" fmla="*/ 131 w 167"/>
              <a:gd name="T115" fmla="*/ 167 h 270"/>
              <a:gd name="T116" fmla="*/ 123 w 167"/>
              <a:gd name="T117" fmla="*/ 183 h 270"/>
              <a:gd name="T118" fmla="*/ 111 w 167"/>
              <a:gd name="T119" fmla="*/ 203 h 270"/>
              <a:gd name="T120" fmla="*/ 99 w 167"/>
              <a:gd name="T121" fmla="*/ 215 h 270"/>
              <a:gd name="T122" fmla="*/ 99 w 167"/>
              <a:gd name="T123" fmla="*/ 215 h 2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67" h="270">
                <a:moveTo>
                  <a:pt x="99" y="215"/>
                </a:moveTo>
                <a:lnTo>
                  <a:pt x="83" y="231"/>
                </a:lnTo>
                <a:lnTo>
                  <a:pt x="68" y="243"/>
                </a:lnTo>
                <a:lnTo>
                  <a:pt x="52" y="251"/>
                </a:lnTo>
                <a:lnTo>
                  <a:pt x="36" y="259"/>
                </a:lnTo>
                <a:lnTo>
                  <a:pt x="28" y="263"/>
                </a:lnTo>
                <a:lnTo>
                  <a:pt x="20" y="267"/>
                </a:lnTo>
                <a:lnTo>
                  <a:pt x="16" y="267"/>
                </a:lnTo>
                <a:lnTo>
                  <a:pt x="8" y="270"/>
                </a:lnTo>
                <a:lnTo>
                  <a:pt x="4" y="270"/>
                </a:lnTo>
                <a:lnTo>
                  <a:pt x="4" y="270"/>
                </a:lnTo>
                <a:lnTo>
                  <a:pt x="0" y="267"/>
                </a:lnTo>
                <a:lnTo>
                  <a:pt x="0" y="267"/>
                </a:lnTo>
                <a:lnTo>
                  <a:pt x="0" y="263"/>
                </a:lnTo>
                <a:lnTo>
                  <a:pt x="4" y="259"/>
                </a:lnTo>
                <a:lnTo>
                  <a:pt x="12" y="255"/>
                </a:lnTo>
                <a:lnTo>
                  <a:pt x="16" y="251"/>
                </a:lnTo>
                <a:lnTo>
                  <a:pt x="24" y="243"/>
                </a:lnTo>
                <a:lnTo>
                  <a:pt x="36" y="239"/>
                </a:lnTo>
                <a:lnTo>
                  <a:pt x="44" y="231"/>
                </a:lnTo>
                <a:lnTo>
                  <a:pt x="64" y="215"/>
                </a:lnTo>
                <a:lnTo>
                  <a:pt x="80" y="191"/>
                </a:lnTo>
                <a:lnTo>
                  <a:pt x="91" y="171"/>
                </a:lnTo>
                <a:lnTo>
                  <a:pt x="99" y="159"/>
                </a:lnTo>
                <a:lnTo>
                  <a:pt x="107" y="143"/>
                </a:lnTo>
                <a:lnTo>
                  <a:pt x="115" y="116"/>
                </a:lnTo>
                <a:lnTo>
                  <a:pt x="119" y="100"/>
                </a:lnTo>
                <a:lnTo>
                  <a:pt x="119" y="84"/>
                </a:lnTo>
                <a:lnTo>
                  <a:pt x="123" y="68"/>
                </a:lnTo>
                <a:lnTo>
                  <a:pt x="123" y="56"/>
                </a:lnTo>
                <a:lnTo>
                  <a:pt x="123" y="48"/>
                </a:lnTo>
                <a:lnTo>
                  <a:pt x="123" y="36"/>
                </a:lnTo>
                <a:lnTo>
                  <a:pt x="123" y="32"/>
                </a:lnTo>
                <a:lnTo>
                  <a:pt x="123" y="24"/>
                </a:lnTo>
                <a:lnTo>
                  <a:pt x="123" y="20"/>
                </a:lnTo>
                <a:lnTo>
                  <a:pt x="119" y="16"/>
                </a:lnTo>
                <a:lnTo>
                  <a:pt x="115" y="12"/>
                </a:lnTo>
                <a:lnTo>
                  <a:pt x="115" y="12"/>
                </a:lnTo>
                <a:lnTo>
                  <a:pt x="115" y="8"/>
                </a:lnTo>
                <a:lnTo>
                  <a:pt x="119" y="4"/>
                </a:lnTo>
                <a:lnTo>
                  <a:pt x="123" y="0"/>
                </a:lnTo>
                <a:lnTo>
                  <a:pt x="127" y="0"/>
                </a:lnTo>
                <a:lnTo>
                  <a:pt x="135" y="4"/>
                </a:lnTo>
                <a:lnTo>
                  <a:pt x="147" y="4"/>
                </a:lnTo>
                <a:lnTo>
                  <a:pt x="155" y="8"/>
                </a:lnTo>
                <a:lnTo>
                  <a:pt x="163" y="12"/>
                </a:lnTo>
                <a:lnTo>
                  <a:pt x="163" y="16"/>
                </a:lnTo>
                <a:lnTo>
                  <a:pt x="167" y="20"/>
                </a:lnTo>
                <a:lnTo>
                  <a:pt x="167" y="24"/>
                </a:lnTo>
                <a:lnTo>
                  <a:pt x="163" y="32"/>
                </a:lnTo>
                <a:lnTo>
                  <a:pt x="163" y="36"/>
                </a:lnTo>
                <a:lnTo>
                  <a:pt x="163" y="44"/>
                </a:lnTo>
                <a:lnTo>
                  <a:pt x="159" y="56"/>
                </a:lnTo>
                <a:lnTo>
                  <a:pt x="159" y="76"/>
                </a:lnTo>
                <a:lnTo>
                  <a:pt x="155" y="92"/>
                </a:lnTo>
                <a:lnTo>
                  <a:pt x="151" y="112"/>
                </a:lnTo>
                <a:lnTo>
                  <a:pt x="139" y="147"/>
                </a:lnTo>
                <a:lnTo>
                  <a:pt x="131" y="167"/>
                </a:lnTo>
                <a:lnTo>
                  <a:pt x="123" y="183"/>
                </a:lnTo>
                <a:lnTo>
                  <a:pt x="111" y="203"/>
                </a:lnTo>
                <a:lnTo>
                  <a:pt x="99" y="215"/>
                </a:lnTo>
                <a:lnTo>
                  <a:pt x="99" y="215"/>
                </a:lnTo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endParaRPr lang="zh-CN" altLang="en-US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SimSun" panose="02010600030101010101" pitchFamily="2" charset="-122"/>
              <a:sym typeface="+mn-ea"/>
            </a:endParaRPr>
          </a:p>
        </p:txBody>
      </p:sp>
      <p:sp>
        <p:nvSpPr>
          <p:cNvPr id="25" name="Freeform 166"/>
          <p:cNvSpPr/>
          <p:nvPr/>
        </p:nvSpPr>
        <p:spPr bwMode="auto">
          <a:xfrm>
            <a:off x="1506220" y="2406650"/>
            <a:ext cx="730250" cy="994410"/>
          </a:xfrm>
          <a:custGeom>
            <a:avLst/>
            <a:gdLst>
              <a:gd name="T0" fmla="*/ 8 w 183"/>
              <a:gd name="T1" fmla="*/ 0 h 171"/>
              <a:gd name="T2" fmla="*/ 20 w 183"/>
              <a:gd name="T3" fmla="*/ 16 h 171"/>
              <a:gd name="T4" fmla="*/ 28 w 183"/>
              <a:gd name="T5" fmla="*/ 28 h 171"/>
              <a:gd name="T6" fmla="*/ 36 w 183"/>
              <a:gd name="T7" fmla="*/ 36 h 171"/>
              <a:gd name="T8" fmla="*/ 40 w 183"/>
              <a:gd name="T9" fmla="*/ 43 h 171"/>
              <a:gd name="T10" fmla="*/ 48 w 183"/>
              <a:gd name="T11" fmla="*/ 51 h 171"/>
              <a:gd name="T12" fmla="*/ 56 w 183"/>
              <a:gd name="T13" fmla="*/ 63 h 171"/>
              <a:gd name="T14" fmla="*/ 64 w 183"/>
              <a:gd name="T15" fmla="*/ 75 h 171"/>
              <a:gd name="T16" fmla="*/ 76 w 183"/>
              <a:gd name="T17" fmla="*/ 91 h 171"/>
              <a:gd name="T18" fmla="*/ 92 w 183"/>
              <a:gd name="T19" fmla="*/ 103 h 171"/>
              <a:gd name="T20" fmla="*/ 104 w 183"/>
              <a:gd name="T21" fmla="*/ 115 h 171"/>
              <a:gd name="T22" fmla="*/ 123 w 183"/>
              <a:gd name="T23" fmla="*/ 127 h 171"/>
              <a:gd name="T24" fmla="*/ 143 w 183"/>
              <a:gd name="T25" fmla="*/ 139 h 171"/>
              <a:gd name="T26" fmla="*/ 151 w 183"/>
              <a:gd name="T27" fmla="*/ 143 h 171"/>
              <a:gd name="T28" fmla="*/ 159 w 183"/>
              <a:gd name="T29" fmla="*/ 147 h 171"/>
              <a:gd name="T30" fmla="*/ 167 w 183"/>
              <a:gd name="T31" fmla="*/ 151 h 171"/>
              <a:gd name="T32" fmla="*/ 171 w 183"/>
              <a:gd name="T33" fmla="*/ 155 h 171"/>
              <a:gd name="T34" fmla="*/ 175 w 183"/>
              <a:gd name="T35" fmla="*/ 155 h 171"/>
              <a:gd name="T36" fmla="*/ 179 w 183"/>
              <a:gd name="T37" fmla="*/ 159 h 171"/>
              <a:gd name="T38" fmla="*/ 179 w 183"/>
              <a:gd name="T39" fmla="*/ 159 h 171"/>
              <a:gd name="T40" fmla="*/ 183 w 183"/>
              <a:gd name="T41" fmla="*/ 163 h 171"/>
              <a:gd name="T42" fmla="*/ 179 w 183"/>
              <a:gd name="T43" fmla="*/ 167 h 171"/>
              <a:gd name="T44" fmla="*/ 175 w 183"/>
              <a:gd name="T45" fmla="*/ 167 h 171"/>
              <a:gd name="T46" fmla="*/ 167 w 183"/>
              <a:gd name="T47" fmla="*/ 171 h 171"/>
              <a:gd name="T48" fmla="*/ 155 w 183"/>
              <a:gd name="T49" fmla="*/ 171 h 171"/>
              <a:gd name="T50" fmla="*/ 143 w 183"/>
              <a:gd name="T51" fmla="*/ 171 h 171"/>
              <a:gd name="T52" fmla="*/ 131 w 183"/>
              <a:gd name="T53" fmla="*/ 167 h 171"/>
              <a:gd name="T54" fmla="*/ 119 w 183"/>
              <a:gd name="T55" fmla="*/ 167 h 171"/>
              <a:gd name="T56" fmla="*/ 111 w 183"/>
              <a:gd name="T57" fmla="*/ 167 h 171"/>
              <a:gd name="T58" fmla="*/ 104 w 183"/>
              <a:gd name="T59" fmla="*/ 167 h 171"/>
              <a:gd name="T60" fmla="*/ 96 w 183"/>
              <a:gd name="T61" fmla="*/ 163 h 171"/>
              <a:gd name="T62" fmla="*/ 84 w 183"/>
              <a:gd name="T63" fmla="*/ 159 h 171"/>
              <a:gd name="T64" fmla="*/ 80 w 183"/>
              <a:gd name="T65" fmla="*/ 159 h 171"/>
              <a:gd name="T66" fmla="*/ 76 w 183"/>
              <a:gd name="T67" fmla="*/ 151 h 171"/>
              <a:gd name="T68" fmla="*/ 72 w 183"/>
              <a:gd name="T69" fmla="*/ 147 h 171"/>
              <a:gd name="T70" fmla="*/ 68 w 183"/>
              <a:gd name="T71" fmla="*/ 139 h 171"/>
              <a:gd name="T72" fmla="*/ 64 w 183"/>
              <a:gd name="T73" fmla="*/ 131 h 171"/>
              <a:gd name="T74" fmla="*/ 56 w 183"/>
              <a:gd name="T75" fmla="*/ 123 h 171"/>
              <a:gd name="T76" fmla="*/ 52 w 183"/>
              <a:gd name="T77" fmla="*/ 115 h 171"/>
              <a:gd name="T78" fmla="*/ 48 w 183"/>
              <a:gd name="T79" fmla="*/ 107 h 171"/>
              <a:gd name="T80" fmla="*/ 40 w 183"/>
              <a:gd name="T81" fmla="*/ 95 h 171"/>
              <a:gd name="T82" fmla="*/ 32 w 183"/>
              <a:gd name="T83" fmla="*/ 83 h 171"/>
              <a:gd name="T84" fmla="*/ 24 w 183"/>
              <a:gd name="T85" fmla="*/ 71 h 171"/>
              <a:gd name="T86" fmla="*/ 20 w 183"/>
              <a:gd name="T87" fmla="*/ 55 h 171"/>
              <a:gd name="T88" fmla="*/ 8 w 183"/>
              <a:gd name="T89" fmla="*/ 39 h 171"/>
              <a:gd name="T90" fmla="*/ 0 w 183"/>
              <a:gd name="T91" fmla="*/ 24 h 171"/>
              <a:gd name="T92" fmla="*/ 8 w 183"/>
              <a:gd name="T93" fmla="*/ 0 h 171"/>
              <a:gd name="T94" fmla="*/ 8 w 183"/>
              <a:gd name="T95" fmla="*/ 0 h 1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183" h="171">
                <a:moveTo>
                  <a:pt x="8" y="0"/>
                </a:moveTo>
                <a:lnTo>
                  <a:pt x="20" y="16"/>
                </a:lnTo>
                <a:lnTo>
                  <a:pt x="28" y="28"/>
                </a:lnTo>
                <a:lnTo>
                  <a:pt x="36" y="36"/>
                </a:lnTo>
                <a:lnTo>
                  <a:pt x="40" y="43"/>
                </a:lnTo>
                <a:lnTo>
                  <a:pt x="48" y="51"/>
                </a:lnTo>
                <a:lnTo>
                  <a:pt x="56" y="63"/>
                </a:lnTo>
                <a:lnTo>
                  <a:pt x="64" y="75"/>
                </a:lnTo>
                <a:lnTo>
                  <a:pt x="76" y="91"/>
                </a:lnTo>
                <a:lnTo>
                  <a:pt x="92" y="103"/>
                </a:lnTo>
                <a:lnTo>
                  <a:pt x="104" y="115"/>
                </a:lnTo>
                <a:lnTo>
                  <a:pt x="123" y="127"/>
                </a:lnTo>
                <a:lnTo>
                  <a:pt x="143" y="139"/>
                </a:lnTo>
                <a:lnTo>
                  <a:pt x="151" y="143"/>
                </a:lnTo>
                <a:lnTo>
                  <a:pt x="159" y="147"/>
                </a:lnTo>
                <a:lnTo>
                  <a:pt x="167" y="151"/>
                </a:lnTo>
                <a:lnTo>
                  <a:pt x="171" y="155"/>
                </a:lnTo>
                <a:lnTo>
                  <a:pt x="175" y="155"/>
                </a:lnTo>
                <a:lnTo>
                  <a:pt x="179" y="159"/>
                </a:lnTo>
                <a:lnTo>
                  <a:pt x="179" y="159"/>
                </a:lnTo>
                <a:lnTo>
                  <a:pt x="183" y="163"/>
                </a:lnTo>
                <a:lnTo>
                  <a:pt x="179" y="167"/>
                </a:lnTo>
                <a:lnTo>
                  <a:pt x="175" y="167"/>
                </a:lnTo>
                <a:lnTo>
                  <a:pt x="167" y="171"/>
                </a:lnTo>
                <a:lnTo>
                  <a:pt x="155" y="171"/>
                </a:lnTo>
                <a:lnTo>
                  <a:pt x="143" y="171"/>
                </a:lnTo>
                <a:lnTo>
                  <a:pt x="131" y="167"/>
                </a:lnTo>
                <a:lnTo>
                  <a:pt x="119" y="167"/>
                </a:lnTo>
                <a:lnTo>
                  <a:pt x="111" y="167"/>
                </a:lnTo>
                <a:lnTo>
                  <a:pt x="104" y="167"/>
                </a:lnTo>
                <a:lnTo>
                  <a:pt x="96" y="163"/>
                </a:lnTo>
                <a:lnTo>
                  <a:pt x="84" y="159"/>
                </a:lnTo>
                <a:lnTo>
                  <a:pt x="80" y="159"/>
                </a:lnTo>
                <a:lnTo>
                  <a:pt x="76" y="151"/>
                </a:lnTo>
                <a:lnTo>
                  <a:pt x="72" y="147"/>
                </a:lnTo>
                <a:lnTo>
                  <a:pt x="68" y="139"/>
                </a:lnTo>
                <a:lnTo>
                  <a:pt x="64" y="131"/>
                </a:lnTo>
                <a:lnTo>
                  <a:pt x="56" y="123"/>
                </a:lnTo>
                <a:lnTo>
                  <a:pt x="52" y="115"/>
                </a:lnTo>
                <a:lnTo>
                  <a:pt x="48" y="107"/>
                </a:lnTo>
                <a:lnTo>
                  <a:pt x="40" y="95"/>
                </a:lnTo>
                <a:lnTo>
                  <a:pt x="32" y="83"/>
                </a:lnTo>
                <a:lnTo>
                  <a:pt x="24" y="71"/>
                </a:lnTo>
                <a:lnTo>
                  <a:pt x="20" y="55"/>
                </a:lnTo>
                <a:lnTo>
                  <a:pt x="8" y="39"/>
                </a:lnTo>
                <a:lnTo>
                  <a:pt x="0" y="24"/>
                </a:lnTo>
                <a:lnTo>
                  <a:pt x="8" y="0"/>
                </a:lnTo>
                <a:lnTo>
                  <a:pt x="8" y="0"/>
                </a:lnTo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endParaRPr lang="zh-CN" altLang="en-US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SimSun" panose="02010600030101010101" pitchFamily="2" charset="-122"/>
              <a:sym typeface="+mn-ea"/>
            </a:endParaRPr>
          </a:p>
        </p:txBody>
      </p:sp>
      <p:sp>
        <p:nvSpPr>
          <p:cNvPr id="28" name="Freeform 37"/>
          <p:cNvSpPr/>
          <p:nvPr/>
        </p:nvSpPr>
        <p:spPr bwMode="auto">
          <a:xfrm>
            <a:off x="887730" y="4674870"/>
            <a:ext cx="793750" cy="297815"/>
          </a:xfrm>
          <a:custGeom>
            <a:avLst/>
            <a:gdLst>
              <a:gd name="T0" fmla="*/ 140 w 316"/>
              <a:gd name="T1" fmla="*/ 84 h 92"/>
              <a:gd name="T2" fmla="*/ 116 w 316"/>
              <a:gd name="T3" fmla="*/ 84 h 92"/>
              <a:gd name="T4" fmla="*/ 88 w 316"/>
              <a:gd name="T5" fmla="*/ 88 h 92"/>
              <a:gd name="T6" fmla="*/ 64 w 316"/>
              <a:gd name="T7" fmla="*/ 88 h 92"/>
              <a:gd name="T8" fmla="*/ 44 w 316"/>
              <a:gd name="T9" fmla="*/ 88 h 92"/>
              <a:gd name="T10" fmla="*/ 32 w 316"/>
              <a:gd name="T11" fmla="*/ 92 h 92"/>
              <a:gd name="T12" fmla="*/ 24 w 316"/>
              <a:gd name="T13" fmla="*/ 92 h 92"/>
              <a:gd name="T14" fmla="*/ 16 w 316"/>
              <a:gd name="T15" fmla="*/ 92 h 92"/>
              <a:gd name="T16" fmla="*/ 8 w 316"/>
              <a:gd name="T17" fmla="*/ 88 h 92"/>
              <a:gd name="T18" fmla="*/ 4 w 316"/>
              <a:gd name="T19" fmla="*/ 88 h 92"/>
              <a:gd name="T20" fmla="*/ 0 w 316"/>
              <a:gd name="T21" fmla="*/ 88 h 92"/>
              <a:gd name="T22" fmla="*/ 0 w 316"/>
              <a:gd name="T23" fmla="*/ 84 h 92"/>
              <a:gd name="T24" fmla="*/ 0 w 316"/>
              <a:gd name="T25" fmla="*/ 84 h 92"/>
              <a:gd name="T26" fmla="*/ 0 w 316"/>
              <a:gd name="T27" fmla="*/ 80 h 92"/>
              <a:gd name="T28" fmla="*/ 0 w 316"/>
              <a:gd name="T29" fmla="*/ 76 h 92"/>
              <a:gd name="T30" fmla="*/ 4 w 316"/>
              <a:gd name="T31" fmla="*/ 76 h 92"/>
              <a:gd name="T32" fmla="*/ 12 w 316"/>
              <a:gd name="T33" fmla="*/ 72 h 92"/>
              <a:gd name="T34" fmla="*/ 16 w 316"/>
              <a:gd name="T35" fmla="*/ 72 h 92"/>
              <a:gd name="T36" fmla="*/ 24 w 316"/>
              <a:gd name="T37" fmla="*/ 68 h 92"/>
              <a:gd name="T38" fmla="*/ 36 w 316"/>
              <a:gd name="T39" fmla="*/ 68 h 92"/>
              <a:gd name="T40" fmla="*/ 44 w 316"/>
              <a:gd name="T41" fmla="*/ 64 h 92"/>
              <a:gd name="T42" fmla="*/ 72 w 316"/>
              <a:gd name="T43" fmla="*/ 60 h 92"/>
              <a:gd name="T44" fmla="*/ 96 w 316"/>
              <a:gd name="T45" fmla="*/ 56 h 92"/>
              <a:gd name="T46" fmla="*/ 124 w 316"/>
              <a:gd name="T47" fmla="*/ 48 h 92"/>
              <a:gd name="T48" fmla="*/ 152 w 316"/>
              <a:gd name="T49" fmla="*/ 44 h 92"/>
              <a:gd name="T50" fmla="*/ 164 w 316"/>
              <a:gd name="T51" fmla="*/ 40 h 92"/>
              <a:gd name="T52" fmla="*/ 180 w 316"/>
              <a:gd name="T53" fmla="*/ 36 h 92"/>
              <a:gd name="T54" fmla="*/ 188 w 316"/>
              <a:gd name="T55" fmla="*/ 36 h 92"/>
              <a:gd name="T56" fmla="*/ 200 w 316"/>
              <a:gd name="T57" fmla="*/ 32 h 92"/>
              <a:gd name="T58" fmla="*/ 208 w 316"/>
              <a:gd name="T59" fmla="*/ 28 h 92"/>
              <a:gd name="T60" fmla="*/ 216 w 316"/>
              <a:gd name="T61" fmla="*/ 28 h 92"/>
              <a:gd name="T62" fmla="*/ 220 w 316"/>
              <a:gd name="T63" fmla="*/ 24 h 92"/>
              <a:gd name="T64" fmla="*/ 224 w 316"/>
              <a:gd name="T65" fmla="*/ 24 h 92"/>
              <a:gd name="T66" fmla="*/ 232 w 316"/>
              <a:gd name="T67" fmla="*/ 20 h 92"/>
              <a:gd name="T68" fmla="*/ 236 w 316"/>
              <a:gd name="T69" fmla="*/ 16 h 92"/>
              <a:gd name="T70" fmla="*/ 240 w 316"/>
              <a:gd name="T71" fmla="*/ 12 h 92"/>
              <a:gd name="T72" fmla="*/ 240 w 316"/>
              <a:gd name="T73" fmla="*/ 8 h 92"/>
              <a:gd name="T74" fmla="*/ 240 w 316"/>
              <a:gd name="T75" fmla="*/ 4 h 92"/>
              <a:gd name="T76" fmla="*/ 244 w 316"/>
              <a:gd name="T77" fmla="*/ 0 h 92"/>
              <a:gd name="T78" fmla="*/ 248 w 316"/>
              <a:gd name="T79" fmla="*/ 0 h 92"/>
              <a:gd name="T80" fmla="*/ 256 w 316"/>
              <a:gd name="T81" fmla="*/ 0 h 92"/>
              <a:gd name="T82" fmla="*/ 264 w 316"/>
              <a:gd name="T83" fmla="*/ 0 h 92"/>
              <a:gd name="T84" fmla="*/ 276 w 316"/>
              <a:gd name="T85" fmla="*/ 4 h 92"/>
              <a:gd name="T86" fmla="*/ 284 w 316"/>
              <a:gd name="T87" fmla="*/ 8 h 92"/>
              <a:gd name="T88" fmla="*/ 296 w 316"/>
              <a:gd name="T89" fmla="*/ 12 h 92"/>
              <a:gd name="T90" fmla="*/ 308 w 316"/>
              <a:gd name="T91" fmla="*/ 20 h 92"/>
              <a:gd name="T92" fmla="*/ 312 w 316"/>
              <a:gd name="T93" fmla="*/ 24 h 92"/>
              <a:gd name="T94" fmla="*/ 316 w 316"/>
              <a:gd name="T95" fmla="*/ 32 h 92"/>
              <a:gd name="T96" fmla="*/ 316 w 316"/>
              <a:gd name="T97" fmla="*/ 40 h 92"/>
              <a:gd name="T98" fmla="*/ 316 w 316"/>
              <a:gd name="T99" fmla="*/ 44 h 92"/>
              <a:gd name="T100" fmla="*/ 312 w 316"/>
              <a:gd name="T101" fmla="*/ 48 h 92"/>
              <a:gd name="T102" fmla="*/ 308 w 316"/>
              <a:gd name="T103" fmla="*/ 48 h 92"/>
              <a:gd name="T104" fmla="*/ 304 w 316"/>
              <a:gd name="T105" fmla="*/ 52 h 92"/>
              <a:gd name="T106" fmla="*/ 292 w 316"/>
              <a:gd name="T107" fmla="*/ 56 h 92"/>
              <a:gd name="T108" fmla="*/ 284 w 316"/>
              <a:gd name="T109" fmla="*/ 60 h 92"/>
              <a:gd name="T110" fmla="*/ 272 w 316"/>
              <a:gd name="T111" fmla="*/ 60 h 92"/>
              <a:gd name="T112" fmla="*/ 256 w 316"/>
              <a:gd name="T113" fmla="*/ 64 h 92"/>
              <a:gd name="T114" fmla="*/ 224 w 316"/>
              <a:gd name="T115" fmla="*/ 68 h 92"/>
              <a:gd name="T116" fmla="*/ 192 w 316"/>
              <a:gd name="T117" fmla="*/ 76 h 92"/>
              <a:gd name="T118" fmla="*/ 164 w 316"/>
              <a:gd name="T119" fmla="*/ 80 h 92"/>
              <a:gd name="T120" fmla="*/ 140 w 316"/>
              <a:gd name="T121" fmla="*/ 84 h 92"/>
              <a:gd name="T122" fmla="*/ 140 w 316"/>
              <a:gd name="T123" fmla="*/ 84 h 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16" h="92">
                <a:moveTo>
                  <a:pt x="140" y="84"/>
                </a:moveTo>
                <a:lnTo>
                  <a:pt x="116" y="84"/>
                </a:lnTo>
                <a:lnTo>
                  <a:pt x="88" y="88"/>
                </a:lnTo>
                <a:lnTo>
                  <a:pt x="64" y="88"/>
                </a:lnTo>
                <a:lnTo>
                  <a:pt x="44" y="88"/>
                </a:lnTo>
                <a:lnTo>
                  <a:pt x="32" y="92"/>
                </a:lnTo>
                <a:lnTo>
                  <a:pt x="24" y="92"/>
                </a:lnTo>
                <a:lnTo>
                  <a:pt x="16" y="92"/>
                </a:lnTo>
                <a:lnTo>
                  <a:pt x="8" y="88"/>
                </a:lnTo>
                <a:lnTo>
                  <a:pt x="4" y="88"/>
                </a:lnTo>
                <a:lnTo>
                  <a:pt x="0" y="88"/>
                </a:lnTo>
                <a:lnTo>
                  <a:pt x="0" y="84"/>
                </a:lnTo>
                <a:lnTo>
                  <a:pt x="0" y="84"/>
                </a:lnTo>
                <a:lnTo>
                  <a:pt x="0" y="80"/>
                </a:lnTo>
                <a:lnTo>
                  <a:pt x="0" y="76"/>
                </a:lnTo>
                <a:lnTo>
                  <a:pt x="4" y="76"/>
                </a:lnTo>
                <a:lnTo>
                  <a:pt x="12" y="72"/>
                </a:lnTo>
                <a:lnTo>
                  <a:pt x="16" y="72"/>
                </a:lnTo>
                <a:lnTo>
                  <a:pt x="24" y="68"/>
                </a:lnTo>
                <a:lnTo>
                  <a:pt x="36" y="68"/>
                </a:lnTo>
                <a:lnTo>
                  <a:pt x="44" y="64"/>
                </a:lnTo>
                <a:lnTo>
                  <a:pt x="72" y="60"/>
                </a:lnTo>
                <a:lnTo>
                  <a:pt x="96" y="56"/>
                </a:lnTo>
                <a:lnTo>
                  <a:pt x="124" y="48"/>
                </a:lnTo>
                <a:lnTo>
                  <a:pt x="152" y="44"/>
                </a:lnTo>
                <a:lnTo>
                  <a:pt x="164" y="40"/>
                </a:lnTo>
                <a:lnTo>
                  <a:pt x="180" y="36"/>
                </a:lnTo>
                <a:lnTo>
                  <a:pt x="188" y="36"/>
                </a:lnTo>
                <a:lnTo>
                  <a:pt x="200" y="32"/>
                </a:lnTo>
                <a:lnTo>
                  <a:pt x="208" y="28"/>
                </a:lnTo>
                <a:lnTo>
                  <a:pt x="216" y="28"/>
                </a:lnTo>
                <a:lnTo>
                  <a:pt x="220" y="24"/>
                </a:lnTo>
                <a:lnTo>
                  <a:pt x="224" y="24"/>
                </a:lnTo>
                <a:lnTo>
                  <a:pt x="232" y="20"/>
                </a:lnTo>
                <a:lnTo>
                  <a:pt x="236" y="16"/>
                </a:lnTo>
                <a:lnTo>
                  <a:pt x="240" y="12"/>
                </a:lnTo>
                <a:lnTo>
                  <a:pt x="240" y="8"/>
                </a:lnTo>
                <a:lnTo>
                  <a:pt x="240" y="4"/>
                </a:lnTo>
                <a:lnTo>
                  <a:pt x="244" y="0"/>
                </a:lnTo>
                <a:lnTo>
                  <a:pt x="248" y="0"/>
                </a:lnTo>
                <a:lnTo>
                  <a:pt x="256" y="0"/>
                </a:lnTo>
                <a:lnTo>
                  <a:pt x="264" y="0"/>
                </a:lnTo>
                <a:lnTo>
                  <a:pt x="276" y="4"/>
                </a:lnTo>
                <a:lnTo>
                  <a:pt x="284" y="8"/>
                </a:lnTo>
                <a:lnTo>
                  <a:pt x="296" y="12"/>
                </a:lnTo>
                <a:lnTo>
                  <a:pt x="308" y="20"/>
                </a:lnTo>
                <a:lnTo>
                  <a:pt x="312" y="24"/>
                </a:lnTo>
                <a:lnTo>
                  <a:pt x="316" y="32"/>
                </a:lnTo>
                <a:lnTo>
                  <a:pt x="316" y="40"/>
                </a:lnTo>
                <a:lnTo>
                  <a:pt x="316" y="44"/>
                </a:lnTo>
                <a:lnTo>
                  <a:pt x="312" y="48"/>
                </a:lnTo>
                <a:lnTo>
                  <a:pt x="308" y="48"/>
                </a:lnTo>
                <a:lnTo>
                  <a:pt x="304" y="52"/>
                </a:lnTo>
                <a:lnTo>
                  <a:pt x="292" y="56"/>
                </a:lnTo>
                <a:lnTo>
                  <a:pt x="284" y="60"/>
                </a:lnTo>
                <a:lnTo>
                  <a:pt x="272" y="60"/>
                </a:lnTo>
                <a:lnTo>
                  <a:pt x="256" y="64"/>
                </a:lnTo>
                <a:lnTo>
                  <a:pt x="224" y="68"/>
                </a:lnTo>
                <a:lnTo>
                  <a:pt x="192" y="76"/>
                </a:lnTo>
                <a:lnTo>
                  <a:pt x="164" y="80"/>
                </a:lnTo>
                <a:lnTo>
                  <a:pt x="140" y="84"/>
                </a:lnTo>
                <a:lnTo>
                  <a:pt x="140" y="84"/>
                </a:lnTo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endParaRPr lang="zh-CN" altLang="en-US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SimSun" panose="02010600030101010101" pitchFamily="2" charset="-122"/>
              <a:sym typeface="+mn-ea"/>
            </a:endParaRPr>
          </a:p>
        </p:txBody>
      </p:sp>
      <p:sp>
        <p:nvSpPr>
          <p:cNvPr id="36" name="Freeform 38"/>
          <p:cNvSpPr/>
          <p:nvPr/>
        </p:nvSpPr>
        <p:spPr bwMode="auto">
          <a:xfrm>
            <a:off x="897890" y="5011420"/>
            <a:ext cx="784225" cy="220345"/>
          </a:xfrm>
          <a:custGeom>
            <a:avLst/>
            <a:gdLst>
              <a:gd name="T0" fmla="*/ 4 w 312"/>
              <a:gd name="T1" fmla="*/ 56 h 68"/>
              <a:gd name="T2" fmla="*/ 0 w 312"/>
              <a:gd name="T3" fmla="*/ 48 h 68"/>
              <a:gd name="T4" fmla="*/ 8 w 312"/>
              <a:gd name="T5" fmla="*/ 44 h 68"/>
              <a:gd name="T6" fmla="*/ 16 w 312"/>
              <a:gd name="T7" fmla="*/ 40 h 68"/>
              <a:gd name="T8" fmla="*/ 28 w 312"/>
              <a:gd name="T9" fmla="*/ 40 h 68"/>
              <a:gd name="T10" fmla="*/ 48 w 312"/>
              <a:gd name="T11" fmla="*/ 36 h 68"/>
              <a:gd name="T12" fmla="*/ 80 w 312"/>
              <a:gd name="T13" fmla="*/ 32 h 68"/>
              <a:gd name="T14" fmla="*/ 120 w 312"/>
              <a:gd name="T15" fmla="*/ 24 h 68"/>
              <a:gd name="T16" fmla="*/ 168 w 312"/>
              <a:gd name="T17" fmla="*/ 16 h 68"/>
              <a:gd name="T18" fmla="*/ 212 w 312"/>
              <a:gd name="T19" fmla="*/ 8 h 68"/>
              <a:gd name="T20" fmla="*/ 240 w 312"/>
              <a:gd name="T21" fmla="*/ 4 h 68"/>
              <a:gd name="T22" fmla="*/ 260 w 312"/>
              <a:gd name="T23" fmla="*/ 0 h 68"/>
              <a:gd name="T24" fmla="*/ 284 w 312"/>
              <a:gd name="T25" fmla="*/ 0 h 68"/>
              <a:gd name="T26" fmla="*/ 300 w 312"/>
              <a:gd name="T27" fmla="*/ 4 h 68"/>
              <a:gd name="T28" fmla="*/ 308 w 312"/>
              <a:gd name="T29" fmla="*/ 12 h 68"/>
              <a:gd name="T30" fmla="*/ 312 w 312"/>
              <a:gd name="T31" fmla="*/ 20 h 68"/>
              <a:gd name="T32" fmla="*/ 308 w 312"/>
              <a:gd name="T33" fmla="*/ 28 h 68"/>
              <a:gd name="T34" fmla="*/ 292 w 312"/>
              <a:gd name="T35" fmla="*/ 32 h 68"/>
              <a:gd name="T36" fmla="*/ 272 w 312"/>
              <a:gd name="T37" fmla="*/ 40 h 68"/>
              <a:gd name="T38" fmla="*/ 260 w 312"/>
              <a:gd name="T39" fmla="*/ 40 h 68"/>
              <a:gd name="T40" fmla="*/ 252 w 312"/>
              <a:gd name="T41" fmla="*/ 40 h 68"/>
              <a:gd name="T42" fmla="*/ 240 w 312"/>
              <a:gd name="T43" fmla="*/ 44 h 68"/>
              <a:gd name="T44" fmla="*/ 224 w 312"/>
              <a:gd name="T45" fmla="*/ 44 h 68"/>
              <a:gd name="T46" fmla="*/ 200 w 312"/>
              <a:gd name="T47" fmla="*/ 48 h 68"/>
              <a:gd name="T48" fmla="*/ 120 w 312"/>
              <a:gd name="T49" fmla="*/ 60 h 68"/>
              <a:gd name="T50" fmla="*/ 84 w 312"/>
              <a:gd name="T51" fmla="*/ 64 h 68"/>
              <a:gd name="T52" fmla="*/ 64 w 312"/>
              <a:gd name="T53" fmla="*/ 68 h 68"/>
              <a:gd name="T54" fmla="*/ 48 w 312"/>
              <a:gd name="T55" fmla="*/ 68 h 68"/>
              <a:gd name="T56" fmla="*/ 40 w 312"/>
              <a:gd name="T57" fmla="*/ 68 h 68"/>
              <a:gd name="T58" fmla="*/ 32 w 312"/>
              <a:gd name="T59" fmla="*/ 68 h 68"/>
              <a:gd name="T60" fmla="*/ 20 w 312"/>
              <a:gd name="T61" fmla="*/ 64 h 68"/>
              <a:gd name="T62" fmla="*/ 12 w 312"/>
              <a:gd name="T63" fmla="*/ 60 h 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312" h="68">
                <a:moveTo>
                  <a:pt x="12" y="60"/>
                </a:moveTo>
                <a:lnTo>
                  <a:pt x="4" y="56"/>
                </a:lnTo>
                <a:lnTo>
                  <a:pt x="0" y="52"/>
                </a:lnTo>
                <a:lnTo>
                  <a:pt x="0" y="48"/>
                </a:lnTo>
                <a:lnTo>
                  <a:pt x="4" y="44"/>
                </a:lnTo>
                <a:lnTo>
                  <a:pt x="8" y="44"/>
                </a:lnTo>
                <a:lnTo>
                  <a:pt x="12" y="44"/>
                </a:lnTo>
                <a:lnTo>
                  <a:pt x="16" y="40"/>
                </a:lnTo>
                <a:lnTo>
                  <a:pt x="24" y="40"/>
                </a:lnTo>
                <a:lnTo>
                  <a:pt x="28" y="40"/>
                </a:lnTo>
                <a:lnTo>
                  <a:pt x="36" y="36"/>
                </a:lnTo>
                <a:lnTo>
                  <a:pt x="48" y="36"/>
                </a:lnTo>
                <a:lnTo>
                  <a:pt x="60" y="32"/>
                </a:lnTo>
                <a:lnTo>
                  <a:pt x="80" y="32"/>
                </a:lnTo>
                <a:lnTo>
                  <a:pt x="96" y="28"/>
                </a:lnTo>
                <a:lnTo>
                  <a:pt x="120" y="24"/>
                </a:lnTo>
                <a:lnTo>
                  <a:pt x="144" y="20"/>
                </a:lnTo>
                <a:lnTo>
                  <a:pt x="168" y="16"/>
                </a:lnTo>
                <a:lnTo>
                  <a:pt x="192" y="12"/>
                </a:lnTo>
                <a:lnTo>
                  <a:pt x="212" y="8"/>
                </a:lnTo>
                <a:lnTo>
                  <a:pt x="228" y="4"/>
                </a:lnTo>
                <a:lnTo>
                  <a:pt x="240" y="4"/>
                </a:lnTo>
                <a:lnTo>
                  <a:pt x="252" y="0"/>
                </a:lnTo>
                <a:lnTo>
                  <a:pt x="260" y="0"/>
                </a:lnTo>
                <a:lnTo>
                  <a:pt x="268" y="0"/>
                </a:lnTo>
                <a:lnTo>
                  <a:pt x="284" y="0"/>
                </a:lnTo>
                <a:lnTo>
                  <a:pt x="292" y="4"/>
                </a:lnTo>
                <a:lnTo>
                  <a:pt x="300" y="4"/>
                </a:lnTo>
                <a:lnTo>
                  <a:pt x="304" y="8"/>
                </a:lnTo>
                <a:lnTo>
                  <a:pt x="308" y="12"/>
                </a:lnTo>
                <a:lnTo>
                  <a:pt x="312" y="16"/>
                </a:lnTo>
                <a:lnTo>
                  <a:pt x="312" y="20"/>
                </a:lnTo>
                <a:lnTo>
                  <a:pt x="312" y="24"/>
                </a:lnTo>
                <a:lnTo>
                  <a:pt x="308" y="28"/>
                </a:lnTo>
                <a:lnTo>
                  <a:pt x="304" y="32"/>
                </a:lnTo>
                <a:lnTo>
                  <a:pt x="292" y="32"/>
                </a:lnTo>
                <a:lnTo>
                  <a:pt x="284" y="36"/>
                </a:lnTo>
                <a:lnTo>
                  <a:pt x="272" y="40"/>
                </a:lnTo>
                <a:lnTo>
                  <a:pt x="264" y="40"/>
                </a:lnTo>
                <a:lnTo>
                  <a:pt x="260" y="40"/>
                </a:lnTo>
                <a:lnTo>
                  <a:pt x="256" y="40"/>
                </a:lnTo>
                <a:lnTo>
                  <a:pt x="252" y="40"/>
                </a:lnTo>
                <a:lnTo>
                  <a:pt x="248" y="40"/>
                </a:lnTo>
                <a:lnTo>
                  <a:pt x="240" y="44"/>
                </a:lnTo>
                <a:lnTo>
                  <a:pt x="232" y="44"/>
                </a:lnTo>
                <a:lnTo>
                  <a:pt x="224" y="44"/>
                </a:lnTo>
                <a:lnTo>
                  <a:pt x="212" y="44"/>
                </a:lnTo>
                <a:lnTo>
                  <a:pt x="200" y="48"/>
                </a:lnTo>
                <a:lnTo>
                  <a:pt x="144" y="56"/>
                </a:lnTo>
                <a:lnTo>
                  <a:pt x="120" y="60"/>
                </a:lnTo>
                <a:lnTo>
                  <a:pt x="96" y="60"/>
                </a:lnTo>
                <a:lnTo>
                  <a:pt x="84" y="64"/>
                </a:lnTo>
                <a:lnTo>
                  <a:pt x="72" y="64"/>
                </a:lnTo>
                <a:lnTo>
                  <a:pt x="64" y="68"/>
                </a:lnTo>
                <a:lnTo>
                  <a:pt x="56" y="68"/>
                </a:lnTo>
                <a:lnTo>
                  <a:pt x="48" y="68"/>
                </a:lnTo>
                <a:lnTo>
                  <a:pt x="44" y="68"/>
                </a:lnTo>
                <a:lnTo>
                  <a:pt x="40" y="68"/>
                </a:lnTo>
                <a:lnTo>
                  <a:pt x="36" y="68"/>
                </a:lnTo>
                <a:lnTo>
                  <a:pt x="32" y="68"/>
                </a:lnTo>
                <a:lnTo>
                  <a:pt x="24" y="68"/>
                </a:lnTo>
                <a:lnTo>
                  <a:pt x="20" y="64"/>
                </a:lnTo>
                <a:lnTo>
                  <a:pt x="12" y="60"/>
                </a:lnTo>
                <a:lnTo>
                  <a:pt x="12" y="60"/>
                </a:lnTo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endParaRPr lang="zh-CN" altLang="en-US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SimSun" panose="02010600030101010101" pitchFamily="2" charset="-122"/>
              <a:sym typeface="+mn-ea"/>
            </a:endParaRPr>
          </a:p>
        </p:txBody>
      </p:sp>
      <p:sp>
        <p:nvSpPr>
          <p:cNvPr id="37" name="Freeform 39"/>
          <p:cNvSpPr/>
          <p:nvPr/>
        </p:nvSpPr>
        <p:spPr bwMode="auto">
          <a:xfrm>
            <a:off x="515620" y="5219065"/>
            <a:ext cx="1577340" cy="337185"/>
          </a:xfrm>
          <a:custGeom>
            <a:avLst/>
            <a:gdLst>
              <a:gd name="T0" fmla="*/ 472 w 628"/>
              <a:gd name="T1" fmla="*/ 8 h 104"/>
              <a:gd name="T2" fmla="*/ 508 w 628"/>
              <a:gd name="T3" fmla="*/ 4 h 104"/>
              <a:gd name="T4" fmla="*/ 544 w 628"/>
              <a:gd name="T5" fmla="*/ 0 h 104"/>
              <a:gd name="T6" fmla="*/ 576 w 628"/>
              <a:gd name="T7" fmla="*/ 4 h 104"/>
              <a:gd name="T8" fmla="*/ 600 w 628"/>
              <a:gd name="T9" fmla="*/ 12 h 104"/>
              <a:gd name="T10" fmla="*/ 620 w 628"/>
              <a:gd name="T11" fmla="*/ 24 h 104"/>
              <a:gd name="T12" fmla="*/ 628 w 628"/>
              <a:gd name="T13" fmla="*/ 36 h 104"/>
              <a:gd name="T14" fmla="*/ 624 w 628"/>
              <a:gd name="T15" fmla="*/ 40 h 104"/>
              <a:gd name="T16" fmla="*/ 616 w 628"/>
              <a:gd name="T17" fmla="*/ 44 h 104"/>
              <a:gd name="T18" fmla="*/ 600 w 628"/>
              <a:gd name="T19" fmla="*/ 48 h 104"/>
              <a:gd name="T20" fmla="*/ 576 w 628"/>
              <a:gd name="T21" fmla="*/ 48 h 104"/>
              <a:gd name="T22" fmla="*/ 520 w 628"/>
              <a:gd name="T23" fmla="*/ 48 h 104"/>
              <a:gd name="T24" fmla="*/ 476 w 628"/>
              <a:gd name="T25" fmla="*/ 52 h 104"/>
              <a:gd name="T26" fmla="*/ 444 w 628"/>
              <a:gd name="T27" fmla="*/ 52 h 104"/>
              <a:gd name="T28" fmla="*/ 408 w 628"/>
              <a:gd name="T29" fmla="*/ 56 h 104"/>
              <a:gd name="T30" fmla="*/ 360 w 628"/>
              <a:gd name="T31" fmla="*/ 64 h 104"/>
              <a:gd name="T32" fmla="*/ 308 w 628"/>
              <a:gd name="T33" fmla="*/ 68 h 104"/>
              <a:gd name="T34" fmla="*/ 248 w 628"/>
              <a:gd name="T35" fmla="*/ 76 h 104"/>
              <a:gd name="T36" fmla="*/ 200 w 628"/>
              <a:gd name="T37" fmla="*/ 80 h 104"/>
              <a:gd name="T38" fmla="*/ 156 w 628"/>
              <a:gd name="T39" fmla="*/ 88 h 104"/>
              <a:gd name="T40" fmla="*/ 120 w 628"/>
              <a:gd name="T41" fmla="*/ 92 h 104"/>
              <a:gd name="T42" fmla="*/ 92 w 628"/>
              <a:gd name="T43" fmla="*/ 96 h 104"/>
              <a:gd name="T44" fmla="*/ 68 w 628"/>
              <a:gd name="T45" fmla="*/ 100 h 104"/>
              <a:gd name="T46" fmla="*/ 52 w 628"/>
              <a:gd name="T47" fmla="*/ 104 h 104"/>
              <a:gd name="T48" fmla="*/ 48 w 628"/>
              <a:gd name="T49" fmla="*/ 104 h 104"/>
              <a:gd name="T50" fmla="*/ 36 w 628"/>
              <a:gd name="T51" fmla="*/ 100 h 104"/>
              <a:gd name="T52" fmla="*/ 16 w 628"/>
              <a:gd name="T53" fmla="*/ 92 h 104"/>
              <a:gd name="T54" fmla="*/ 0 w 628"/>
              <a:gd name="T55" fmla="*/ 84 h 104"/>
              <a:gd name="T56" fmla="*/ 0 w 628"/>
              <a:gd name="T57" fmla="*/ 72 h 104"/>
              <a:gd name="T58" fmla="*/ 4 w 628"/>
              <a:gd name="T59" fmla="*/ 72 h 104"/>
              <a:gd name="T60" fmla="*/ 16 w 628"/>
              <a:gd name="T61" fmla="*/ 68 h 104"/>
              <a:gd name="T62" fmla="*/ 32 w 628"/>
              <a:gd name="T63" fmla="*/ 68 h 104"/>
              <a:gd name="T64" fmla="*/ 52 w 628"/>
              <a:gd name="T65" fmla="*/ 64 h 104"/>
              <a:gd name="T66" fmla="*/ 84 w 628"/>
              <a:gd name="T67" fmla="*/ 60 h 104"/>
              <a:gd name="T68" fmla="*/ 124 w 628"/>
              <a:gd name="T69" fmla="*/ 56 h 104"/>
              <a:gd name="T70" fmla="*/ 180 w 628"/>
              <a:gd name="T71" fmla="*/ 48 h 104"/>
              <a:gd name="T72" fmla="*/ 248 w 628"/>
              <a:gd name="T73" fmla="*/ 40 h 104"/>
              <a:gd name="T74" fmla="*/ 320 w 628"/>
              <a:gd name="T75" fmla="*/ 28 h 104"/>
              <a:gd name="T76" fmla="*/ 380 w 628"/>
              <a:gd name="T77" fmla="*/ 20 h 104"/>
              <a:gd name="T78" fmla="*/ 424 w 628"/>
              <a:gd name="T79" fmla="*/ 16 h 104"/>
              <a:gd name="T80" fmla="*/ 460 w 628"/>
              <a:gd name="T81" fmla="*/ 8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628" h="104">
                <a:moveTo>
                  <a:pt x="460" y="8"/>
                </a:moveTo>
                <a:lnTo>
                  <a:pt x="472" y="8"/>
                </a:lnTo>
                <a:lnTo>
                  <a:pt x="488" y="4"/>
                </a:lnTo>
                <a:lnTo>
                  <a:pt x="508" y="4"/>
                </a:lnTo>
                <a:lnTo>
                  <a:pt x="528" y="0"/>
                </a:lnTo>
                <a:lnTo>
                  <a:pt x="544" y="0"/>
                </a:lnTo>
                <a:lnTo>
                  <a:pt x="560" y="0"/>
                </a:lnTo>
                <a:lnTo>
                  <a:pt x="576" y="4"/>
                </a:lnTo>
                <a:lnTo>
                  <a:pt x="588" y="8"/>
                </a:lnTo>
                <a:lnTo>
                  <a:pt x="600" y="12"/>
                </a:lnTo>
                <a:lnTo>
                  <a:pt x="612" y="16"/>
                </a:lnTo>
                <a:lnTo>
                  <a:pt x="620" y="24"/>
                </a:lnTo>
                <a:lnTo>
                  <a:pt x="628" y="32"/>
                </a:lnTo>
                <a:lnTo>
                  <a:pt x="628" y="36"/>
                </a:lnTo>
                <a:lnTo>
                  <a:pt x="628" y="40"/>
                </a:lnTo>
                <a:lnTo>
                  <a:pt x="624" y="40"/>
                </a:lnTo>
                <a:lnTo>
                  <a:pt x="620" y="44"/>
                </a:lnTo>
                <a:lnTo>
                  <a:pt x="616" y="44"/>
                </a:lnTo>
                <a:lnTo>
                  <a:pt x="608" y="44"/>
                </a:lnTo>
                <a:lnTo>
                  <a:pt x="600" y="48"/>
                </a:lnTo>
                <a:lnTo>
                  <a:pt x="588" y="48"/>
                </a:lnTo>
                <a:lnTo>
                  <a:pt x="576" y="48"/>
                </a:lnTo>
                <a:lnTo>
                  <a:pt x="548" y="48"/>
                </a:lnTo>
                <a:lnTo>
                  <a:pt x="520" y="48"/>
                </a:lnTo>
                <a:lnTo>
                  <a:pt x="496" y="48"/>
                </a:lnTo>
                <a:lnTo>
                  <a:pt x="476" y="52"/>
                </a:lnTo>
                <a:lnTo>
                  <a:pt x="460" y="52"/>
                </a:lnTo>
                <a:lnTo>
                  <a:pt x="444" y="52"/>
                </a:lnTo>
                <a:lnTo>
                  <a:pt x="428" y="56"/>
                </a:lnTo>
                <a:lnTo>
                  <a:pt x="408" y="56"/>
                </a:lnTo>
                <a:lnTo>
                  <a:pt x="384" y="60"/>
                </a:lnTo>
                <a:lnTo>
                  <a:pt x="360" y="64"/>
                </a:lnTo>
                <a:lnTo>
                  <a:pt x="336" y="64"/>
                </a:lnTo>
                <a:lnTo>
                  <a:pt x="308" y="68"/>
                </a:lnTo>
                <a:lnTo>
                  <a:pt x="276" y="72"/>
                </a:lnTo>
                <a:lnTo>
                  <a:pt x="248" y="76"/>
                </a:lnTo>
                <a:lnTo>
                  <a:pt x="224" y="80"/>
                </a:lnTo>
                <a:lnTo>
                  <a:pt x="200" y="80"/>
                </a:lnTo>
                <a:lnTo>
                  <a:pt x="176" y="84"/>
                </a:lnTo>
                <a:lnTo>
                  <a:pt x="156" y="88"/>
                </a:lnTo>
                <a:lnTo>
                  <a:pt x="136" y="92"/>
                </a:lnTo>
                <a:lnTo>
                  <a:pt x="120" y="92"/>
                </a:lnTo>
                <a:lnTo>
                  <a:pt x="104" y="96"/>
                </a:lnTo>
                <a:lnTo>
                  <a:pt x="92" y="96"/>
                </a:lnTo>
                <a:lnTo>
                  <a:pt x="80" y="100"/>
                </a:lnTo>
                <a:lnTo>
                  <a:pt x="68" y="100"/>
                </a:lnTo>
                <a:lnTo>
                  <a:pt x="60" y="104"/>
                </a:lnTo>
                <a:lnTo>
                  <a:pt x="52" y="104"/>
                </a:lnTo>
                <a:lnTo>
                  <a:pt x="48" y="104"/>
                </a:lnTo>
                <a:lnTo>
                  <a:pt x="48" y="104"/>
                </a:lnTo>
                <a:lnTo>
                  <a:pt x="40" y="104"/>
                </a:lnTo>
                <a:lnTo>
                  <a:pt x="36" y="100"/>
                </a:lnTo>
                <a:lnTo>
                  <a:pt x="28" y="96"/>
                </a:lnTo>
                <a:lnTo>
                  <a:pt x="16" y="92"/>
                </a:lnTo>
                <a:lnTo>
                  <a:pt x="8" y="88"/>
                </a:lnTo>
                <a:lnTo>
                  <a:pt x="0" y="84"/>
                </a:lnTo>
                <a:lnTo>
                  <a:pt x="0" y="76"/>
                </a:lnTo>
                <a:lnTo>
                  <a:pt x="0" y="72"/>
                </a:lnTo>
                <a:lnTo>
                  <a:pt x="0" y="72"/>
                </a:lnTo>
                <a:lnTo>
                  <a:pt x="4" y="72"/>
                </a:lnTo>
                <a:lnTo>
                  <a:pt x="8" y="72"/>
                </a:lnTo>
                <a:lnTo>
                  <a:pt x="16" y="68"/>
                </a:lnTo>
                <a:lnTo>
                  <a:pt x="20" y="68"/>
                </a:lnTo>
                <a:lnTo>
                  <a:pt x="32" y="68"/>
                </a:lnTo>
                <a:lnTo>
                  <a:pt x="40" y="64"/>
                </a:lnTo>
                <a:lnTo>
                  <a:pt x="52" y="64"/>
                </a:lnTo>
                <a:lnTo>
                  <a:pt x="64" y="64"/>
                </a:lnTo>
                <a:lnTo>
                  <a:pt x="84" y="60"/>
                </a:lnTo>
                <a:lnTo>
                  <a:pt x="104" y="60"/>
                </a:lnTo>
                <a:lnTo>
                  <a:pt x="124" y="56"/>
                </a:lnTo>
                <a:lnTo>
                  <a:pt x="152" y="52"/>
                </a:lnTo>
                <a:lnTo>
                  <a:pt x="180" y="48"/>
                </a:lnTo>
                <a:lnTo>
                  <a:pt x="212" y="44"/>
                </a:lnTo>
                <a:lnTo>
                  <a:pt x="248" y="40"/>
                </a:lnTo>
                <a:lnTo>
                  <a:pt x="288" y="32"/>
                </a:lnTo>
                <a:lnTo>
                  <a:pt x="320" y="28"/>
                </a:lnTo>
                <a:lnTo>
                  <a:pt x="352" y="24"/>
                </a:lnTo>
                <a:lnTo>
                  <a:pt x="380" y="20"/>
                </a:lnTo>
                <a:lnTo>
                  <a:pt x="404" y="16"/>
                </a:lnTo>
                <a:lnTo>
                  <a:pt x="424" y="16"/>
                </a:lnTo>
                <a:lnTo>
                  <a:pt x="444" y="12"/>
                </a:lnTo>
                <a:lnTo>
                  <a:pt x="460" y="8"/>
                </a:lnTo>
                <a:lnTo>
                  <a:pt x="460" y="8"/>
                </a:lnTo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endParaRPr lang="zh-CN" altLang="en-US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SimSun" panose="02010600030101010101" pitchFamily="2" charset="-122"/>
              <a:sym typeface="+mn-ea"/>
            </a:endParaRPr>
          </a:p>
        </p:txBody>
      </p:sp>
      <p:sp>
        <p:nvSpPr>
          <p:cNvPr id="38" name="Freeform 40"/>
          <p:cNvSpPr/>
          <p:nvPr/>
        </p:nvSpPr>
        <p:spPr bwMode="auto">
          <a:xfrm>
            <a:off x="1078230" y="5594985"/>
            <a:ext cx="50165" cy="803275"/>
          </a:xfrm>
          <a:custGeom>
            <a:avLst/>
            <a:gdLst>
              <a:gd name="T0" fmla="*/ 4 w 20"/>
              <a:gd name="T1" fmla="*/ 4 h 248"/>
              <a:gd name="T2" fmla="*/ 4 w 20"/>
              <a:gd name="T3" fmla="*/ 0 h 248"/>
              <a:gd name="T4" fmla="*/ 8 w 20"/>
              <a:gd name="T5" fmla="*/ 4 h 248"/>
              <a:gd name="T6" fmla="*/ 12 w 20"/>
              <a:gd name="T7" fmla="*/ 4 h 248"/>
              <a:gd name="T8" fmla="*/ 20 w 20"/>
              <a:gd name="T9" fmla="*/ 8 h 248"/>
              <a:gd name="T10" fmla="*/ 20 w 20"/>
              <a:gd name="T11" fmla="*/ 48 h 248"/>
              <a:gd name="T12" fmla="*/ 20 w 20"/>
              <a:gd name="T13" fmla="*/ 88 h 248"/>
              <a:gd name="T14" fmla="*/ 20 w 20"/>
              <a:gd name="T15" fmla="*/ 124 h 248"/>
              <a:gd name="T16" fmla="*/ 16 w 20"/>
              <a:gd name="T17" fmla="*/ 164 h 248"/>
              <a:gd name="T18" fmla="*/ 16 w 20"/>
              <a:gd name="T19" fmla="*/ 180 h 248"/>
              <a:gd name="T20" fmla="*/ 16 w 20"/>
              <a:gd name="T21" fmla="*/ 196 h 248"/>
              <a:gd name="T22" fmla="*/ 16 w 20"/>
              <a:gd name="T23" fmla="*/ 208 h 248"/>
              <a:gd name="T24" fmla="*/ 16 w 20"/>
              <a:gd name="T25" fmla="*/ 220 h 248"/>
              <a:gd name="T26" fmla="*/ 12 w 20"/>
              <a:gd name="T27" fmla="*/ 228 h 248"/>
              <a:gd name="T28" fmla="*/ 12 w 20"/>
              <a:gd name="T29" fmla="*/ 236 h 248"/>
              <a:gd name="T30" fmla="*/ 12 w 20"/>
              <a:gd name="T31" fmla="*/ 240 h 248"/>
              <a:gd name="T32" fmla="*/ 12 w 20"/>
              <a:gd name="T33" fmla="*/ 244 h 248"/>
              <a:gd name="T34" fmla="*/ 8 w 20"/>
              <a:gd name="T35" fmla="*/ 248 h 248"/>
              <a:gd name="T36" fmla="*/ 8 w 20"/>
              <a:gd name="T37" fmla="*/ 248 h 248"/>
              <a:gd name="T38" fmla="*/ 8 w 20"/>
              <a:gd name="T39" fmla="*/ 248 h 248"/>
              <a:gd name="T40" fmla="*/ 4 w 20"/>
              <a:gd name="T41" fmla="*/ 244 h 248"/>
              <a:gd name="T42" fmla="*/ 4 w 20"/>
              <a:gd name="T43" fmla="*/ 240 h 248"/>
              <a:gd name="T44" fmla="*/ 0 w 20"/>
              <a:gd name="T45" fmla="*/ 236 h 248"/>
              <a:gd name="T46" fmla="*/ 0 w 20"/>
              <a:gd name="T47" fmla="*/ 236 h 248"/>
              <a:gd name="T48" fmla="*/ 0 w 20"/>
              <a:gd name="T49" fmla="*/ 232 h 248"/>
              <a:gd name="T50" fmla="*/ 0 w 20"/>
              <a:gd name="T51" fmla="*/ 232 h 248"/>
              <a:gd name="T52" fmla="*/ 0 w 20"/>
              <a:gd name="T53" fmla="*/ 228 h 248"/>
              <a:gd name="T54" fmla="*/ 0 w 20"/>
              <a:gd name="T55" fmla="*/ 220 h 248"/>
              <a:gd name="T56" fmla="*/ 0 w 20"/>
              <a:gd name="T57" fmla="*/ 212 h 248"/>
              <a:gd name="T58" fmla="*/ 4 w 20"/>
              <a:gd name="T59" fmla="*/ 204 h 248"/>
              <a:gd name="T60" fmla="*/ 4 w 20"/>
              <a:gd name="T61" fmla="*/ 188 h 248"/>
              <a:gd name="T62" fmla="*/ 8 w 20"/>
              <a:gd name="T63" fmla="*/ 176 h 248"/>
              <a:gd name="T64" fmla="*/ 8 w 20"/>
              <a:gd name="T65" fmla="*/ 160 h 248"/>
              <a:gd name="T66" fmla="*/ 8 w 20"/>
              <a:gd name="T67" fmla="*/ 144 h 248"/>
              <a:gd name="T68" fmla="*/ 12 w 20"/>
              <a:gd name="T69" fmla="*/ 128 h 248"/>
              <a:gd name="T70" fmla="*/ 12 w 20"/>
              <a:gd name="T71" fmla="*/ 116 h 248"/>
              <a:gd name="T72" fmla="*/ 12 w 20"/>
              <a:gd name="T73" fmla="*/ 104 h 248"/>
              <a:gd name="T74" fmla="*/ 12 w 20"/>
              <a:gd name="T75" fmla="*/ 92 h 248"/>
              <a:gd name="T76" fmla="*/ 12 w 20"/>
              <a:gd name="T77" fmla="*/ 84 h 248"/>
              <a:gd name="T78" fmla="*/ 12 w 20"/>
              <a:gd name="T79" fmla="*/ 72 h 248"/>
              <a:gd name="T80" fmla="*/ 16 w 20"/>
              <a:gd name="T81" fmla="*/ 68 h 248"/>
              <a:gd name="T82" fmla="*/ 8 w 20"/>
              <a:gd name="T83" fmla="*/ 44 h 248"/>
              <a:gd name="T84" fmla="*/ 4 w 20"/>
              <a:gd name="T85" fmla="*/ 24 h 248"/>
              <a:gd name="T86" fmla="*/ 4 w 20"/>
              <a:gd name="T87" fmla="*/ 16 h 248"/>
              <a:gd name="T88" fmla="*/ 0 w 20"/>
              <a:gd name="T89" fmla="*/ 12 h 248"/>
              <a:gd name="T90" fmla="*/ 0 w 20"/>
              <a:gd name="T91" fmla="*/ 4 h 248"/>
              <a:gd name="T92" fmla="*/ 4 w 20"/>
              <a:gd name="T93" fmla="*/ 4 h 248"/>
              <a:gd name="T94" fmla="*/ 4 w 20"/>
              <a:gd name="T95" fmla="*/ 4 h 2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20" h="248">
                <a:moveTo>
                  <a:pt x="4" y="4"/>
                </a:moveTo>
                <a:lnTo>
                  <a:pt x="4" y="0"/>
                </a:lnTo>
                <a:lnTo>
                  <a:pt x="8" y="4"/>
                </a:lnTo>
                <a:lnTo>
                  <a:pt x="12" y="4"/>
                </a:lnTo>
                <a:lnTo>
                  <a:pt x="20" y="8"/>
                </a:lnTo>
                <a:lnTo>
                  <a:pt x="20" y="48"/>
                </a:lnTo>
                <a:lnTo>
                  <a:pt x="20" y="88"/>
                </a:lnTo>
                <a:lnTo>
                  <a:pt x="20" y="124"/>
                </a:lnTo>
                <a:lnTo>
                  <a:pt x="16" y="164"/>
                </a:lnTo>
                <a:lnTo>
                  <a:pt x="16" y="180"/>
                </a:lnTo>
                <a:lnTo>
                  <a:pt x="16" y="196"/>
                </a:lnTo>
                <a:lnTo>
                  <a:pt x="16" y="208"/>
                </a:lnTo>
                <a:lnTo>
                  <a:pt x="16" y="220"/>
                </a:lnTo>
                <a:lnTo>
                  <a:pt x="12" y="228"/>
                </a:lnTo>
                <a:lnTo>
                  <a:pt x="12" y="236"/>
                </a:lnTo>
                <a:lnTo>
                  <a:pt x="12" y="240"/>
                </a:lnTo>
                <a:lnTo>
                  <a:pt x="12" y="244"/>
                </a:lnTo>
                <a:lnTo>
                  <a:pt x="8" y="248"/>
                </a:lnTo>
                <a:lnTo>
                  <a:pt x="8" y="248"/>
                </a:lnTo>
                <a:lnTo>
                  <a:pt x="8" y="248"/>
                </a:lnTo>
                <a:lnTo>
                  <a:pt x="4" y="244"/>
                </a:lnTo>
                <a:lnTo>
                  <a:pt x="4" y="240"/>
                </a:lnTo>
                <a:lnTo>
                  <a:pt x="0" y="236"/>
                </a:lnTo>
                <a:lnTo>
                  <a:pt x="0" y="236"/>
                </a:lnTo>
                <a:lnTo>
                  <a:pt x="0" y="232"/>
                </a:lnTo>
                <a:lnTo>
                  <a:pt x="0" y="232"/>
                </a:lnTo>
                <a:lnTo>
                  <a:pt x="0" y="228"/>
                </a:lnTo>
                <a:lnTo>
                  <a:pt x="0" y="220"/>
                </a:lnTo>
                <a:lnTo>
                  <a:pt x="0" y="212"/>
                </a:lnTo>
                <a:lnTo>
                  <a:pt x="4" y="204"/>
                </a:lnTo>
                <a:lnTo>
                  <a:pt x="4" y="188"/>
                </a:lnTo>
                <a:lnTo>
                  <a:pt x="8" y="176"/>
                </a:lnTo>
                <a:lnTo>
                  <a:pt x="8" y="160"/>
                </a:lnTo>
                <a:lnTo>
                  <a:pt x="8" y="144"/>
                </a:lnTo>
                <a:lnTo>
                  <a:pt x="12" y="128"/>
                </a:lnTo>
                <a:lnTo>
                  <a:pt x="12" y="116"/>
                </a:lnTo>
                <a:lnTo>
                  <a:pt x="12" y="104"/>
                </a:lnTo>
                <a:lnTo>
                  <a:pt x="12" y="92"/>
                </a:lnTo>
                <a:lnTo>
                  <a:pt x="12" y="84"/>
                </a:lnTo>
                <a:lnTo>
                  <a:pt x="12" y="72"/>
                </a:lnTo>
                <a:lnTo>
                  <a:pt x="16" y="68"/>
                </a:lnTo>
                <a:lnTo>
                  <a:pt x="8" y="44"/>
                </a:lnTo>
                <a:lnTo>
                  <a:pt x="4" y="24"/>
                </a:lnTo>
                <a:lnTo>
                  <a:pt x="4" y="16"/>
                </a:lnTo>
                <a:lnTo>
                  <a:pt x="0" y="12"/>
                </a:lnTo>
                <a:lnTo>
                  <a:pt x="0" y="4"/>
                </a:lnTo>
                <a:lnTo>
                  <a:pt x="4" y="4"/>
                </a:lnTo>
                <a:lnTo>
                  <a:pt x="4" y="4"/>
                </a:lnTo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endParaRPr lang="zh-CN" altLang="en-US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SimSun" panose="02010600030101010101" pitchFamily="2" charset="-122"/>
              <a:sym typeface="+mn-ea"/>
            </a:endParaRPr>
          </a:p>
        </p:txBody>
      </p:sp>
      <p:sp>
        <p:nvSpPr>
          <p:cNvPr id="46" name="Freeform 41"/>
          <p:cNvSpPr/>
          <p:nvPr/>
        </p:nvSpPr>
        <p:spPr bwMode="auto">
          <a:xfrm>
            <a:off x="1098550" y="5737860"/>
            <a:ext cx="412115" cy="142240"/>
          </a:xfrm>
          <a:custGeom>
            <a:avLst/>
            <a:gdLst>
              <a:gd name="T0" fmla="*/ 68 w 164"/>
              <a:gd name="T1" fmla="*/ 8 h 44"/>
              <a:gd name="T2" fmla="*/ 80 w 164"/>
              <a:gd name="T3" fmla="*/ 4 h 44"/>
              <a:gd name="T4" fmla="*/ 88 w 164"/>
              <a:gd name="T5" fmla="*/ 4 h 44"/>
              <a:gd name="T6" fmla="*/ 96 w 164"/>
              <a:gd name="T7" fmla="*/ 4 h 44"/>
              <a:gd name="T8" fmla="*/ 104 w 164"/>
              <a:gd name="T9" fmla="*/ 0 h 44"/>
              <a:gd name="T10" fmla="*/ 116 w 164"/>
              <a:gd name="T11" fmla="*/ 0 h 44"/>
              <a:gd name="T12" fmla="*/ 124 w 164"/>
              <a:gd name="T13" fmla="*/ 0 h 44"/>
              <a:gd name="T14" fmla="*/ 128 w 164"/>
              <a:gd name="T15" fmla="*/ 0 h 44"/>
              <a:gd name="T16" fmla="*/ 136 w 164"/>
              <a:gd name="T17" fmla="*/ 0 h 44"/>
              <a:gd name="T18" fmla="*/ 144 w 164"/>
              <a:gd name="T19" fmla="*/ 4 h 44"/>
              <a:gd name="T20" fmla="*/ 152 w 164"/>
              <a:gd name="T21" fmla="*/ 4 h 44"/>
              <a:gd name="T22" fmla="*/ 156 w 164"/>
              <a:gd name="T23" fmla="*/ 8 h 44"/>
              <a:gd name="T24" fmla="*/ 160 w 164"/>
              <a:gd name="T25" fmla="*/ 8 h 44"/>
              <a:gd name="T26" fmla="*/ 164 w 164"/>
              <a:gd name="T27" fmla="*/ 12 h 44"/>
              <a:gd name="T28" fmla="*/ 164 w 164"/>
              <a:gd name="T29" fmla="*/ 16 h 44"/>
              <a:gd name="T30" fmla="*/ 164 w 164"/>
              <a:gd name="T31" fmla="*/ 16 h 44"/>
              <a:gd name="T32" fmla="*/ 164 w 164"/>
              <a:gd name="T33" fmla="*/ 20 h 44"/>
              <a:gd name="T34" fmla="*/ 160 w 164"/>
              <a:gd name="T35" fmla="*/ 20 h 44"/>
              <a:gd name="T36" fmla="*/ 156 w 164"/>
              <a:gd name="T37" fmla="*/ 24 h 44"/>
              <a:gd name="T38" fmla="*/ 148 w 164"/>
              <a:gd name="T39" fmla="*/ 24 h 44"/>
              <a:gd name="T40" fmla="*/ 140 w 164"/>
              <a:gd name="T41" fmla="*/ 28 h 44"/>
              <a:gd name="T42" fmla="*/ 132 w 164"/>
              <a:gd name="T43" fmla="*/ 28 h 44"/>
              <a:gd name="T44" fmla="*/ 120 w 164"/>
              <a:gd name="T45" fmla="*/ 32 h 44"/>
              <a:gd name="T46" fmla="*/ 108 w 164"/>
              <a:gd name="T47" fmla="*/ 36 h 44"/>
              <a:gd name="T48" fmla="*/ 96 w 164"/>
              <a:gd name="T49" fmla="*/ 36 h 44"/>
              <a:gd name="T50" fmla="*/ 84 w 164"/>
              <a:gd name="T51" fmla="*/ 40 h 44"/>
              <a:gd name="T52" fmla="*/ 68 w 164"/>
              <a:gd name="T53" fmla="*/ 40 h 44"/>
              <a:gd name="T54" fmla="*/ 36 w 164"/>
              <a:gd name="T55" fmla="*/ 40 h 44"/>
              <a:gd name="T56" fmla="*/ 0 w 164"/>
              <a:gd name="T57" fmla="*/ 44 h 44"/>
              <a:gd name="T58" fmla="*/ 0 w 164"/>
              <a:gd name="T59" fmla="*/ 16 h 44"/>
              <a:gd name="T60" fmla="*/ 12 w 164"/>
              <a:gd name="T61" fmla="*/ 16 h 44"/>
              <a:gd name="T62" fmla="*/ 28 w 164"/>
              <a:gd name="T63" fmla="*/ 12 h 44"/>
              <a:gd name="T64" fmla="*/ 48 w 164"/>
              <a:gd name="T65" fmla="*/ 12 h 44"/>
              <a:gd name="T66" fmla="*/ 56 w 164"/>
              <a:gd name="T67" fmla="*/ 8 h 44"/>
              <a:gd name="T68" fmla="*/ 68 w 164"/>
              <a:gd name="T69" fmla="*/ 8 h 44"/>
              <a:gd name="T70" fmla="*/ 68 w 164"/>
              <a:gd name="T71" fmla="*/ 8 h 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64" h="44">
                <a:moveTo>
                  <a:pt x="68" y="8"/>
                </a:moveTo>
                <a:lnTo>
                  <a:pt x="80" y="4"/>
                </a:lnTo>
                <a:lnTo>
                  <a:pt x="88" y="4"/>
                </a:lnTo>
                <a:lnTo>
                  <a:pt x="96" y="4"/>
                </a:lnTo>
                <a:lnTo>
                  <a:pt x="104" y="0"/>
                </a:lnTo>
                <a:lnTo>
                  <a:pt x="116" y="0"/>
                </a:lnTo>
                <a:lnTo>
                  <a:pt x="124" y="0"/>
                </a:lnTo>
                <a:lnTo>
                  <a:pt x="128" y="0"/>
                </a:lnTo>
                <a:lnTo>
                  <a:pt x="136" y="0"/>
                </a:lnTo>
                <a:lnTo>
                  <a:pt x="144" y="4"/>
                </a:lnTo>
                <a:lnTo>
                  <a:pt x="152" y="4"/>
                </a:lnTo>
                <a:lnTo>
                  <a:pt x="156" y="8"/>
                </a:lnTo>
                <a:lnTo>
                  <a:pt x="160" y="8"/>
                </a:lnTo>
                <a:lnTo>
                  <a:pt x="164" y="12"/>
                </a:lnTo>
                <a:lnTo>
                  <a:pt x="164" y="16"/>
                </a:lnTo>
                <a:lnTo>
                  <a:pt x="164" y="16"/>
                </a:lnTo>
                <a:lnTo>
                  <a:pt x="164" y="20"/>
                </a:lnTo>
                <a:lnTo>
                  <a:pt x="160" y="20"/>
                </a:lnTo>
                <a:lnTo>
                  <a:pt x="156" y="24"/>
                </a:lnTo>
                <a:lnTo>
                  <a:pt x="148" y="24"/>
                </a:lnTo>
                <a:lnTo>
                  <a:pt x="140" y="28"/>
                </a:lnTo>
                <a:lnTo>
                  <a:pt x="132" y="28"/>
                </a:lnTo>
                <a:lnTo>
                  <a:pt x="120" y="32"/>
                </a:lnTo>
                <a:lnTo>
                  <a:pt x="108" y="36"/>
                </a:lnTo>
                <a:lnTo>
                  <a:pt x="96" y="36"/>
                </a:lnTo>
                <a:lnTo>
                  <a:pt x="84" y="40"/>
                </a:lnTo>
                <a:lnTo>
                  <a:pt x="68" y="40"/>
                </a:lnTo>
                <a:lnTo>
                  <a:pt x="36" y="40"/>
                </a:lnTo>
                <a:lnTo>
                  <a:pt x="0" y="44"/>
                </a:lnTo>
                <a:lnTo>
                  <a:pt x="0" y="16"/>
                </a:lnTo>
                <a:lnTo>
                  <a:pt x="12" y="16"/>
                </a:lnTo>
                <a:lnTo>
                  <a:pt x="28" y="12"/>
                </a:lnTo>
                <a:lnTo>
                  <a:pt x="48" y="12"/>
                </a:lnTo>
                <a:lnTo>
                  <a:pt x="56" y="8"/>
                </a:lnTo>
                <a:lnTo>
                  <a:pt x="68" y="8"/>
                </a:lnTo>
                <a:lnTo>
                  <a:pt x="68" y="8"/>
                </a:lnTo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endParaRPr lang="zh-CN" altLang="en-US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SimSun" panose="02010600030101010101" pitchFamily="2" charset="-122"/>
              <a:sym typeface="+mn-ea"/>
            </a:endParaRPr>
          </a:p>
        </p:txBody>
      </p:sp>
      <p:sp>
        <p:nvSpPr>
          <p:cNvPr id="47" name="Freeform 42"/>
          <p:cNvSpPr/>
          <p:nvPr/>
        </p:nvSpPr>
        <p:spPr bwMode="auto">
          <a:xfrm>
            <a:off x="1098550" y="5944870"/>
            <a:ext cx="431800" cy="142240"/>
          </a:xfrm>
          <a:custGeom>
            <a:avLst/>
            <a:gdLst>
              <a:gd name="T0" fmla="*/ 136 w 172"/>
              <a:gd name="T1" fmla="*/ 36 h 44"/>
              <a:gd name="T2" fmla="*/ 128 w 172"/>
              <a:gd name="T3" fmla="*/ 36 h 44"/>
              <a:gd name="T4" fmla="*/ 116 w 172"/>
              <a:gd name="T5" fmla="*/ 40 h 44"/>
              <a:gd name="T6" fmla="*/ 100 w 172"/>
              <a:gd name="T7" fmla="*/ 40 h 44"/>
              <a:gd name="T8" fmla="*/ 84 w 172"/>
              <a:gd name="T9" fmla="*/ 40 h 44"/>
              <a:gd name="T10" fmla="*/ 68 w 172"/>
              <a:gd name="T11" fmla="*/ 40 h 44"/>
              <a:gd name="T12" fmla="*/ 48 w 172"/>
              <a:gd name="T13" fmla="*/ 40 h 44"/>
              <a:gd name="T14" fmla="*/ 24 w 172"/>
              <a:gd name="T15" fmla="*/ 40 h 44"/>
              <a:gd name="T16" fmla="*/ 0 w 172"/>
              <a:gd name="T17" fmla="*/ 44 h 44"/>
              <a:gd name="T18" fmla="*/ 0 w 172"/>
              <a:gd name="T19" fmla="*/ 16 h 44"/>
              <a:gd name="T20" fmla="*/ 28 w 172"/>
              <a:gd name="T21" fmla="*/ 12 h 44"/>
              <a:gd name="T22" fmla="*/ 48 w 172"/>
              <a:gd name="T23" fmla="*/ 8 h 44"/>
              <a:gd name="T24" fmla="*/ 68 w 172"/>
              <a:gd name="T25" fmla="*/ 8 h 44"/>
              <a:gd name="T26" fmla="*/ 88 w 172"/>
              <a:gd name="T27" fmla="*/ 4 h 44"/>
              <a:gd name="T28" fmla="*/ 100 w 172"/>
              <a:gd name="T29" fmla="*/ 4 h 44"/>
              <a:gd name="T30" fmla="*/ 112 w 172"/>
              <a:gd name="T31" fmla="*/ 4 h 44"/>
              <a:gd name="T32" fmla="*/ 120 w 172"/>
              <a:gd name="T33" fmla="*/ 0 h 44"/>
              <a:gd name="T34" fmla="*/ 128 w 172"/>
              <a:gd name="T35" fmla="*/ 0 h 44"/>
              <a:gd name="T36" fmla="*/ 136 w 172"/>
              <a:gd name="T37" fmla="*/ 4 h 44"/>
              <a:gd name="T38" fmla="*/ 144 w 172"/>
              <a:gd name="T39" fmla="*/ 4 h 44"/>
              <a:gd name="T40" fmla="*/ 148 w 172"/>
              <a:gd name="T41" fmla="*/ 4 h 44"/>
              <a:gd name="T42" fmla="*/ 156 w 172"/>
              <a:gd name="T43" fmla="*/ 8 h 44"/>
              <a:gd name="T44" fmla="*/ 164 w 172"/>
              <a:gd name="T45" fmla="*/ 12 h 44"/>
              <a:gd name="T46" fmla="*/ 168 w 172"/>
              <a:gd name="T47" fmla="*/ 12 h 44"/>
              <a:gd name="T48" fmla="*/ 172 w 172"/>
              <a:gd name="T49" fmla="*/ 16 h 44"/>
              <a:gd name="T50" fmla="*/ 172 w 172"/>
              <a:gd name="T51" fmla="*/ 20 h 44"/>
              <a:gd name="T52" fmla="*/ 172 w 172"/>
              <a:gd name="T53" fmla="*/ 24 h 44"/>
              <a:gd name="T54" fmla="*/ 168 w 172"/>
              <a:gd name="T55" fmla="*/ 24 h 44"/>
              <a:gd name="T56" fmla="*/ 168 w 172"/>
              <a:gd name="T57" fmla="*/ 28 h 44"/>
              <a:gd name="T58" fmla="*/ 164 w 172"/>
              <a:gd name="T59" fmla="*/ 28 h 44"/>
              <a:gd name="T60" fmla="*/ 156 w 172"/>
              <a:gd name="T61" fmla="*/ 32 h 44"/>
              <a:gd name="T62" fmla="*/ 152 w 172"/>
              <a:gd name="T63" fmla="*/ 32 h 44"/>
              <a:gd name="T64" fmla="*/ 144 w 172"/>
              <a:gd name="T65" fmla="*/ 32 h 44"/>
              <a:gd name="T66" fmla="*/ 136 w 172"/>
              <a:gd name="T67" fmla="*/ 36 h 44"/>
              <a:gd name="T68" fmla="*/ 136 w 172"/>
              <a:gd name="T69" fmla="*/ 36 h 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72" h="44">
                <a:moveTo>
                  <a:pt x="136" y="36"/>
                </a:moveTo>
                <a:lnTo>
                  <a:pt x="128" y="36"/>
                </a:lnTo>
                <a:lnTo>
                  <a:pt x="116" y="40"/>
                </a:lnTo>
                <a:lnTo>
                  <a:pt x="100" y="40"/>
                </a:lnTo>
                <a:lnTo>
                  <a:pt x="84" y="40"/>
                </a:lnTo>
                <a:lnTo>
                  <a:pt x="68" y="40"/>
                </a:lnTo>
                <a:lnTo>
                  <a:pt x="48" y="40"/>
                </a:lnTo>
                <a:lnTo>
                  <a:pt x="24" y="40"/>
                </a:lnTo>
                <a:lnTo>
                  <a:pt x="0" y="44"/>
                </a:lnTo>
                <a:lnTo>
                  <a:pt x="0" y="16"/>
                </a:lnTo>
                <a:lnTo>
                  <a:pt x="28" y="12"/>
                </a:lnTo>
                <a:lnTo>
                  <a:pt x="48" y="8"/>
                </a:lnTo>
                <a:lnTo>
                  <a:pt x="68" y="8"/>
                </a:lnTo>
                <a:lnTo>
                  <a:pt x="88" y="4"/>
                </a:lnTo>
                <a:lnTo>
                  <a:pt x="100" y="4"/>
                </a:lnTo>
                <a:lnTo>
                  <a:pt x="112" y="4"/>
                </a:lnTo>
                <a:lnTo>
                  <a:pt x="120" y="0"/>
                </a:lnTo>
                <a:lnTo>
                  <a:pt x="128" y="0"/>
                </a:lnTo>
                <a:lnTo>
                  <a:pt x="136" y="4"/>
                </a:lnTo>
                <a:lnTo>
                  <a:pt x="144" y="4"/>
                </a:lnTo>
                <a:lnTo>
                  <a:pt x="148" y="4"/>
                </a:lnTo>
                <a:lnTo>
                  <a:pt x="156" y="8"/>
                </a:lnTo>
                <a:lnTo>
                  <a:pt x="164" y="12"/>
                </a:lnTo>
                <a:lnTo>
                  <a:pt x="168" y="12"/>
                </a:lnTo>
                <a:lnTo>
                  <a:pt x="172" y="16"/>
                </a:lnTo>
                <a:lnTo>
                  <a:pt x="172" y="20"/>
                </a:lnTo>
                <a:lnTo>
                  <a:pt x="172" y="24"/>
                </a:lnTo>
                <a:lnTo>
                  <a:pt x="168" y="24"/>
                </a:lnTo>
                <a:lnTo>
                  <a:pt x="168" y="28"/>
                </a:lnTo>
                <a:lnTo>
                  <a:pt x="164" y="28"/>
                </a:lnTo>
                <a:lnTo>
                  <a:pt x="156" y="32"/>
                </a:lnTo>
                <a:lnTo>
                  <a:pt x="152" y="32"/>
                </a:lnTo>
                <a:lnTo>
                  <a:pt x="144" y="32"/>
                </a:lnTo>
                <a:lnTo>
                  <a:pt x="136" y="36"/>
                </a:lnTo>
                <a:lnTo>
                  <a:pt x="136" y="36"/>
                </a:lnTo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endParaRPr lang="zh-CN" altLang="en-US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SimSun" panose="02010600030101010101" pitchFamily="2" charset="-122"/>
              <a:sym typeface="+mn-ea"/>
            </a:endParaRPr>
          </a:p>
        </p:txBody>
      </p:sp>
      <p:sp>
        <p:nvSpPr>
          <p:cNvPr id="49" name="Freeform 44"/>
          <p:cNvSpPr/>
          <p:nvPr/>
        </p:nvSpPr>
        <p:spPr bwMode="auto">
          <a:xfrm>
            <a:off x="1128395" y="6216650"/>
            <a:ext cx="412115" cy="64770"/>
          </a:xfrm>
          <a:custGeom>
            <a:avLst/>
            <a:gdLst>
              <a:gd name="T0" fmla="*/ 156 w 164"/>
              <a:gd name="T1" fmla="*/ 4 h 20"/>
              <a:gd name="T2" fmla="*/ 160 w 164"/>
              <a:gd name="T3" fmla="*/ 8 h 20"/>
              <a:gd name="T4" fmla="*/ 164 w 164"/>
              <a:gd name="T5" fmla="*/ 8 h 20"/>
              <a:gd name="T6" fmla="*/ 164 w 164"/>
              <a:gd name="T7" fmla="*/ 8 h 20"/>
              <a:gd name="T8" fmla="*/ 164 w 164"/>
              <a:gd name="T9" fmla="*/ 12 h 20"/>
              <a:gd name="T10" fmla="*/ 164 w 164"/>
              <a:gd name="T11" fmla="*/ 12 h 20"/>
              <a:gd name="T12" fmla="*/ 164 w 164"/>
              <a:gd name="T13" fmla="*/ 16 h 20"/>
              <a:gd name="T14" fmla="*/ 164 w 164"/>
              <a:gd name="T15" fmla="*/ 16 h 20"/>
              <a:gd name="T16" fmla="*/ 160 w 164"/>
              <a:gd name="T17" fmla="*/ 16 h 20"/>
              <a:gd name="T18" fmla="*/ 160 w 164"/>
              <a:gd name="T19" fmla="*/ 16 h 20"/>
              <a:gd name="T20" fmla="*/ 152 w 164"/>
              <a:gd name="T21" fmla="*/ 16 h 20"/>
              <a:gd name="T22" fmla="*/ 148 w 164"/>
              <a:gd name="T23" fmla="*/ 16 h 20"/>
              <a:gd name="T24" fmla="*/ 140 w 164"/>
              <a:gd name="T25" fmla="*/ 16 h 20"/>
              <a:gd name="T26" fmla="*/ 132 w 164"/>
              <a:gd name="T27" fmla="*/ 16 h 20"/>
              <a:gd name="T28" fmla="*/ 124 w 164"/>
              <a:gd name="T29" fmla="*/ 16 h 20"/>
              <a:gd name="T30" fmla="*/ 112 w 164"/>
              <a:gd name="T31" fmla="*/ 16 h 20"/>
              <a:gd name="T32" fmla="*/ 100 w 164"/>
              <a:gd name="T33" fmla="*/ 16 h 20"/>
              <a:gd name="T34" fmla="*/ 88 w 164"/>
              <a:gd name="T35" fmla="*/ 20 h 20"/>
              <a:gd name="T36" fmla="*/ 72 w 164"/>
              <a:gd name="T37" fmla="*/ 20 h 20"/>
              <a:gd name="T38" fmla="*/ 56 w 164"/>
              <a:gd name="T39" fmla="*/ 20 h 20"/>
              <a:gd name="T40" fmla="*/ 40 w 164"/>
              <a:gd name="T41" fmla="*/ 20 h 20"/>
              <a:gd name="T42" fmla="*/ 20 w 164"/>
              <a:gd name="T43" fmla="*/ 20 h 20"/>
              <a:gd name="T44" fmla="*/ 0 w 164"/>
              <a:gd name="T45" fmla="*/ 20 h 20"/>
              <a:gd name="T46" fmla="*/ 0 w 164"/>
              <a:gd name="T47" fmla="*/ 12 h 20"/>
              <a:gd name="T48" fmla="*/ 24 w 164"/>
              <a:gd name="T49" fmla="*/ 8 h 20"/>
              <a:gd name="T50" fmla="*/ 48 w 164"/>
              <a:gd name="T51" fmla="*/ 4 h 20"/>
              <a:gd name="T52" fmla="*/ 68 w 164"/>
              <a:gd name="T53" fmla="*/ 4 h 20"/>
              <a:gd name="T54" fmla="*/ 84 w 164"/>
              <a:gd name="T55" fmla="*/ 4 h 20"/>
              <a:gd name="T56" fmla="*/ 100 w 164"/>
              <a:gd name="T57" fmla="*/ 0 h 20"/>
              <a:gd name="T58" fmla="*/ 112 w 164"/>
              <a:gd name="T59" fmla="*/ 0 h 20"/>
              <a:gd name="T60" fmla="*/ 120 w 164"/>
              <a:gd name="T61" fmla="*/ 0 h 20"/>
              <a:gd name="T62" fmla="*/ 128 w 164"/>
              <a:gd name="T63" fmla="*/ 0 h 20"/>
              <a:gd name="T64" fmla="*/ 136 w 164"/>
              <a:gd name="T65" fmla="*/ 0 h 20"/>
              <a:gd name="T66" fmla="*/ 144 w 164"/>
              <a:gd name="T67" fmla="*/ 4 h 20"/>
              <a:gd name="T68" fmla="*/ 152 w 164"/>
              <a:gd name="T69" fmla="*/ 4 h 20"/>
              <a:gd name="T70" fmla="*/ 156 w 164"/>
              <a:gd name="T71" fmla="*/ 4 h 20"/>
              <a:gd name="T72" fmla="*/ 156 w 164"/>
              <a:gd name="T73" fmla="*/ 4 h 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64" h="20">
                <a:moveTo>
                  <a:pt x="156" y="4"/>
                </a:moveTo>
                <a:lnTo>
                  <a:pt x="160" y="8"/>
                </a:lnTo>
                <a:lnTo>
                  <a:pt x="164" y="8"/>
                </a:lnTo>
                <a:lnTo>
                  <a:pt x="164" y="8"/>
                </a:lnTo>
                <a:lnTo>
                  <a:pt x="164" y="12"/>
                </a:lnTo>
                <a:lnTo>
                  <a:pt x="164" y="12"/>
                </a:lnTo>
                <a:lnTo>
                  <a:pt x="164" y="16"/>
                </a:lnTo>
                <a:lnTo>
                  <a:pt x="164" y="16"/>
                </a:lnTo>
                <a:lnTo>
                  <a:pt x="160" y="16"/>
                </a:lnTo>
                <a:lnTo>
                  <a:pt x="160" y="16"/>
                </a:lnTo>
                <a:lnTo>
                  <a:pt x="152" y="16"/>
                </a:lnTo>
                <a:lnTo>
                  <a:pt x="148" y="16"/>
                </a:lnTo>
                <a:lnTo>
                  <a:pt x="140" y="16"/>
                </a:lnTo>
                <a:lnTo>
                  <a:pt x="132" y="16"/>
                </a:lnTo>
                <a:lnTo>
                  <a:pt x="124" y="16"/>
                </a:lnTo>
                <a:lnTo>
                  <a:pt x="112" y="16"/>
                </a:lnTo>
                <a:lnTo>
                  <a:pt x="100" y="16"/>
                </a:lnTo>
                <a:lnTo>
                  <a:pt x="88" y="20"/>
                </a:lnTo>
                <a:lnTo>
                  <a:pt x="72" y="20"/>
                </a:lnTo>
                <a:lnTo>
                  <a:pt x="56" y="20"/>
                </a:lnTo>
                <a:lnTo>
                  <a:pt x="40" y="20"/>
                </a:lnTo>
                <a:lnTo>
                  <a:pt x="20" y="20"/>
                </a:lnTo>
                <a:lnTo>
                  <a:pt x="0" y="20"/>
                </a:lnTo>
                <a:lnTo>
                  <a:pt x="0" y="12"/>
                </a:lnTo>
                <a:lnTo>
                  <a:pt x="24" y="8"/>
                </a:lnTo>
                <a:lnTo>
                  <a:pt x="48" y="4"/>
                </a:lnTo>
                <a:lnTo>
                  <a:pt x="68" y="4"/>
                </a:lnTo>
                <a:lnTo>
                  <a:pt x="84" y="4"/>
                </a:lnTo>
                <a:lnTo>
                  <a:pt x="100" y="0"/>
                </a:lnTo>
                <a:lnTo>
                  <a:pt x="112" y="0"/>
                </a:lnTo>
                <a:lnTo>
                  <a:pt x="120" y="0"/>
                </a:lnTo>
                <a:lnTo>
                  <a:pt x="128" y="0"/>
                </a:lnTo>
                <a:lnTo>
                  <a:pt x="136" y="0"/>
                </a:lnTo>
                <a:lnTo>
                  <a:pt x="144" y="4"/>
                </a:lnTo>
                <a:lnTo>
                  <a:pt x="152" y="4"/>
                </a:lnTo>
                <a:lnTo>
                  <a:pt x="156" y="4"/>
                </a:lnTo>
                <a:lnTo>
                  <a:pt x="156" y="4"/>
                </a:lnTo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endParaRPr lang="zh-CN" altLang="en-US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SimSun" panose="02010600030101010101" pitchFamily="2" charset="-122"/>
              <a:sym typeface="+mn-ea"/>
            </a:endParaRPr>
          </a:p>
        </p:txBody>
      </p:sp>
      <p:sp>
        <p:nvSpPr>
          <p:cNvPr id="50" name="Freeform 45"/>
          <p:cNvSpPr/>
          <p:nvPr/>
        </p:nvSpPr>
        <p:spPr bwMode="auto">
          <a:xfrm>
            <a:off x="405130" y="4843145"/>
            <a:ext cx="944245" cy="1464310"/>
          </a:xfrm>
          <a:custGeom>
            <a:avLst/>
            <a:gdLst>
              <a:gd name="T0" fmla="*/ 280 w 376"/>
              <a:gd name="T1" fmla="*/ 244 h 452"/>
              <a:gd name="T2" fmla="*/ 256 w 376"/>
              <a:gd name="T3" fmla="*/ 272 h 452"/>
              <a:gd name="T4" fmla="*/ 232 w 376"/>
              <a:gd name="T5" fmla="*/ 296 h 452"/>
              <a:gd name="T6" fmla="*/ 208 w 376"/>
              <a:gd name="T7" fmla="*/ 324 h 452"/>
              <a:gd name="T8" fmla="*/ 184 w 376"/>
              <a:gd name="T9" fmla="*/ 348 h 452"/>
              <a:gd name="T10" fmla="*/ 160 w 376"/>
              <a:gd name="T11" fmla="*/ 368 h 452"/>
              <a:gd name="T12" fmla="*/ 132 w 376"/>
              <a:gd name="T13" fmla="*/ 388 h 452"/>
              <a:gd name="T14" fmla="*/ 104 w 376"/>
              <a:gd name="T15" fmla="*/ 408 h 452"/>
              <a:gd name="T16" fmla="*/ 72 w 376"/>
              <a:gd name="T17" fmla="*/ 424 h 452"/>
              <a:gd name="T18" fmla="*/ 56 w 376"/>
              <a:gd name="T19" fmla="*/ 432 h 452"/>
              <a:gd name="T20" fmla="*/ 44 w 376"/>
              <a:gd name="T21" fmla="*/ 440 h 452"/>
              <a:gd name="T22" fmla="*/ 32 w 376"/>
              <a:gd name="T23" fmla="*/ 444 h 452"/>
              <a:gd name="T24" fmla="*/ 20 w 376"/>
              <a:gd name="T25" fmla="*/ 448 h 452"/>
              <a:gd name="T26" fmla="*/ 12 w 376"/>
              <a:gd name="T27" fmla="*/ 448 h 452"/>
              <a:gd name="T28" fmla="*/ 8 w 376"/>
              <a:gd name="T29" fmla="*/ 452 h 452"/>
              <a:gd name="T30" fmla="*/ 4 w 376"/>
              <a:gd name="T31" fmla="*/ 452 h 452"/>
              <a:gd name="T32" fmla="*/ 0 w 376"/>
              <a:gd name="T33" fmla="*/ 448 h 452"/>
              <a:gd name="T34" fmla="*/ 0 w 376"/>
              <a:gd name="T35" fmla="*/ 448 h 452"/>
              <a:gd name="T36" fmla="*/ 4 w 376"/>
              <a:gd name="T37" fmla="*/ 444 h 452"/>
              <a:gd name="T38" fmla="*/ 8 w 376"/>
              <a:gd name="T39" fmla="*/ 440 h 452"/>
              <a:gd name="T40" fmla="*/ 12 w 376"/>
              <a:gd name="T41" fmla="*/ 436 h 452"/>
              <a:gd name="T42" fmla="*/ 20 w 376"/>
              <a:gd name="T43" fmla="*/ 428 h 452"/>
              <a:gd name="T44" fmla="*/ 28 w 376"/>
              <a:gd name="T45" fmla="*/ 420 h 452"/>
              <a:gd name="T46" fmla="*/ 40 w 376"/>
              <a:gd name="T47" fmla="*/ 412 h 452"/>
              <a:gd name="T48" fmla="*/ 52 w 376"/>
              <a:gd name="T49" fmla="*/ 404 h 452"/>
              <a:gd name="T50" fmla="*/ 80 w 376"/>
              <a:gd name="T51" fmla="*/ 384 h 452"/>
              <a:gd name="T52" fmla="*/ 104 w 376"/>
              <a:gd name="T53" fmla="*/ 360 h 452"/>
              <a:gd name="T54" fmla="*/ 132 w 376"/>
              <a:gd name="T55" fmla="*/ 336 h 452"/>
              <a:gd name="T56" fmla="*/ 160 w 376"/>
              <a:gd name="T57" fmla="*/ 308 h 452"/>
              <a:gd name="T58" fmla="*/ 188 w 376"/>
              <a:gd name="T59" fmla="*/ 276 h 452"/>
              <a:gd name="T60" fmla="*/ 208 w 376"/>
              <a:gd name="T61" fmla="*/ 248 h 452"/>
              <a:gd name="T62" fmla="*/ 228 w 376"/>
              <a:gd name="T63" fmla="*/ 220 h 452"/>
              <a:gd name="T64" fmla="*/ 248 w 376"/>
              <a:gd name="T65" fmla="*/ 196 h 452"/>
              <a:gd name="T66" fmla="*/ 260 w 376"/>
              <a:gd name="T67" fmla="*/ 168 h 452"/>
              <a:gd name="T68" fmla="*/ 272 w 376"/>
              <a:gd name="T69" fmla="*/ 148 h 452"/>
              <a:gd name="T70" fmla="*/ 284 w 376"/>
              <a:gd name="T71" fmla="*/ 124 h 452"/>
              <a:gd name="T72" fmla="*/ 292 w 376"/>
              <a:gd name="T73" fmla="*/ 100 h 452"/>
              <a:gd name="T74" fmla="*/ 296 w 376"/>
              <a:gd name="T75" fmla="*/ 80 h 452"/>
              <a:gd name="T76" fmla="*/ 300 w 376"/>
              <a:gd name="T77" fmla="*/ 56 h 452"/>
              <a:gd name="T78" fmla="*/ 304 w 376"/>
              <a:gd name="T79" fmla="*/ 28 h 452"/>
              <a:gd name="T80" fmla="*/ 304 w 376"/>
              <a:gd name="T81" fmla="*/ 0 h 452"/>
              <a:gd name="T82" fmla="*/ 324 w 376"/>
              <a:gd name="T83" fmla="*/ 4 h 452"/>
              <a:gd name="T84" fmla="*/ 340 w 376"/>
              <a:gd name="T85" fmla="*/ 12 h 452"/>
              <a:gd name="T86" fmla="*/ 352 w 376"/>
              <a:gd name="T87" fmla="*/ 16 h 452"/>
              <a:gd name="T88" fmla="*/ 360 w 376"/>
              <a:gd name="T89" fmla="*/ 20 h 452"/>
              <a:gd name="T90" fmla="*/ 368 w 376"/>
              <a:gd name="T91" fmla="*/ 28 h 452"/>
              <a:gd name="T92" fmla="*/ 372 w 376"/>
              <a:gd name="T93" fmla="*/ 32 h 452"/>
              <a:gd name="T94" fmla="*/ 376 w 376"/>
              <a:gd name="T95" fmla="*/ 36 h 452"/>
              <a:gd name="T96" fmla="*/ 376 w 376"/>
              <a:gd name="T97" fmla="*/ 40 h 452"/>
              <a:gd name="T98" fmla="*/ 376 w 376"/>
              <a:gd name="T99" fmla="*/ 44 h 452"/>
              <a:gd name="T100" fmla="*/ 376 w 376"/>
              <a:gd name="T101" fmla="*/ 48 h 452"/>
              <a:gd name="T102" fmla="*/ 372 w 376"/>
              <a:gd name="T103" fmla="*/ 56 h 452"/>
              <a:gd name="T104" fmla="*/ 368 w 376"/>
              <a:gd name="T105" fmla="*/ 64 h 452"/>
              <a:gd name="T106" fmla="*/ 368 w 376"/>
              <a:gd name="T107" fmla="*/ 76 h 452"/>
              <a:gd name="T108" fmla="*/ 360 w 376"/>
              <a:gd name="T109" fmla="*/ 88 h 452"/>
              <a:gd name="T110" fmla="*/ 356 w 376"/>
              <a:gd name="T111" fmla="*/ 100 h 452"/>
              <a:gd name="T112" fmla="*/ 352 w 376"/>
              <a:gd name="T113" fmla="*/ 116 h 452"/>
              <a:gd name="T114" fmla="*/ 336 w 376"/>
              <a:gd name="T115" fmla="*/ 148 h 452"/>
              <a:gd name="T116" fmla="*/ 320 w 376"/>
              <a:gd name="T117" fmla="*/ 180 h 452"/>
              <a:gd name="T118" fmla="*/ 300 w 376"/>
              <a:gd name="T119" fmla="*/ 212 h 452"/>
              <a:gd name="T120" fmla="*/ 280 w 376"/>
              <a:gd name="T121" fmla="*/ 244 h 452"/>
              <a:gd name="T122" fmla="*/ 280 w 376"/>
              <a:gd name="T123" fmla="*/ 244 h 4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76" h="452">
                <a:moveTo>
                  <a:pt x="280" y="244"/>
                </a:moveTo>
                <a:lnTo>
                  <a:pt x="256" y="272"/>
                </a:lnTo>
                <a:lnTo>
                  <a:pt x="232" y="296"/>
                </a:lnTo>
                <a:lnTo>
                  <a:pt x="208" y="324"/>
                </a:lnTo>
                <a:lnTo>
                  <a:pt x="184" y="348"/>
                </a:lnTo>
                <a:lnTo>
                  <a:pt x="160" y="368"/>
                </a:lnTo>
                <a:lnTo>
                  <a:pt x="132" y="388"/>
                </a:lnTo>
                <a:lnTo>
                  <a:pt x="104" y="408"/>
                </a:lnTo>
                <a:lnTo>
                  <a:pt x="72" y="424"/>
                </a:lnTo>
                <a:lnTo>
                  <a:pt x="56" y="432"/>
                </a:lnTo>
                <a:lnTo>
                  <a:pt x="44" y="440"/>
                </a:lnTo>
                <a:lnTo>
                  <a:pt x="32" y="444"/>
                </a:lnTo>
                <a:lnTo>
                  <a:pt x="20" y="448"/>
                </a:lnTo>
                <a:lnTo>
                  <a:pt x="12" y="448"/>
                </a:lnTo>
                <a:lnTo>
                  <a:pt x="8" y="452"/>
                </a:lnTo>
                <a:lnTo>
                  <a:pt x="4" y="452"/>
                </a:lnTo>
                <a:lnTo>
                  <a:pt x="0" y="448"/>
                </a:lnTo>
                <a:lnTo>
                  <a:pt x="0" y="448"/>
                </a:lnTo>
                <a:lnTo>
                  <a:pt x="4" y="444"/>
                </a:lnTo>
                <a:lnTo>
                  <a:pt x="8" y="440"/>
                </a:lnTo>
                <a:lnTo>
                  <a:pt x="12" y="436"/>
                </a:lnTo>
                <a:lnTo>
                  <a:pt x="20" y="428"/>
                </a:lnTo>
                <a:lnTo>
                  <a:pt x="28" y="420"/>
                </a:lnTo>
                <a:lnTo>
                  <a:pt x="40" y="412"/>
                </a:lnTo>
                <a:lnTo>
                  <a:pt x="52" y="404"/>
                </a:lnTo>
                <a:lnTo>
                  <a:pt x="80" y="384"/>
                </a:lnTo>
                <a:lnTo>
                  <a:pt x="104" y="360"/>
                </a:lnTo>
                <a:lnTo>
                  <a:pt x="132" y="336"/>
                </a:lnTo>
                <a:lnTo>
                  <a:pt x="160" y="308"/>
                </a:lnTo>
                <a:lnTo>
                  <a:pt x="188" y="276"/>
                </a:lnTo>
                <a:lnTo>
                  <a:pt x="208" y="248"/>
                </a:lnTo>
                <a:lnTo>
                  <a:pt x="228" y="220"/>
                </a:lnTo>
                <a:lnTo>
                  <a:pt x="248" y="196"/>
                </a:lnTo>
                <a:lnTo>
                  <a:pt x="260" y="168"/>
                </a:lnTo>
                <a:lnTo>
                  <a:pt x="272" y="148"/>
                </a:lnTo>
                <a:lnTo>
                  <a:pt x="284" y="124"/>
                </a:lnTo>
                <a:lnTo>
                  <a:pt x="292" y="100"/>
                </a:lnTo>
                <a:lnTo>
                  <a:pt x="296" y="80"/>
                </a:lnTo>
                <a:lnTo>
                  <a:pt x="300" y="56"/>
                </a:lnTo>
                <a:lnTo>
                  <a:pt x="304" y="28"/>
                </a:lnTo>
                <a:lnTo>
                  <a:pt x="304" y="0"/>
                </a:lnTo>
                <a:lnTo>
                  <a:pt x="324" y="4"/>
                </a:lnTo>
                <a:lnTo>
                  <a:pt x="340" y="12"/>
                </a:lnTo>
                <a:lnTo>
                  <a:pt x="352" y="16"/>
                </a:lnTo>
                <a:lnTo>
                  <a:pt x="360" y="20"/>
                </a:lnTo>
                <a:lnTo>
                  <a:pt x="368" y="28"/>
                </a:lnTo>
                <a:lnTo>
                  <a:pt x="372" y="32"/>
                </a:lnTo>
                <a:lnTo>
                  <a:pt x="376" y="36"/>
                </a:lnTo>
                <a:lnTo>
                  <a:pt x="376" y="40"/>
                </a:lnTo>
                <a:lnTo>
                  <a:pt x="376" y="44"/>
                </a:lnTo>
                <a:lnTo>
                  <a:pt x="376" y="48"/>
                </a:lnTo>
                <a:lnTo>
                  <a:pt x="372" y="56"/>
                </a:lnTo>
                <a:lnTo>
                  <a:pt x="368" y="64"/>
                </a:lnTo>
                <a:lnTo>
                  <a:pt x="368" y="76"/>
                </a:lnTo>
                <a:lnTo>
                  <a:pt x="360" y="88"/>
                </a:lnTo>
                <a:lnTo>
                  <a:pt x="356" y="100"/>
                </a:lnTo>
                <a:lnTo>
                  <a:pt x="352" y="116"/>
                </a:lnTo>
                <a:lnTo>
                  <a:pt x="336" y="148"/>
                </a:lnTo>
                <a:lnTo>
                  <a:pt x="320" y="180"/>
                </a:lnTo>
                <a:lnTo>
                  <a:pt x="300" y="212"/>
                </a:lnTo>
                <a:lnTo>
                  <a:pt x="280" y="244"/>
                </a:lnTo>
                <a:lnTo>
                  <a:pt x="280" y="244"/>
                </a:lnTo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endParaRPr lang="zh-CN" altLang="en-US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SimSun" panose="02010600030101010101" pitchFamily="2" charset="-122"/>
              <a:sym typeface="+mn-ea"/>
            </a:endParaRPr>
          </a:p>
        </p:txBody>
      </p:sp>
      <p:sp>
        <p:nvSpPr>
          <p:cNvPr id="59" name="Freeform 43"/>
          <p:cNvSpPr/>
          <p:nvPr/>
        </p:nvSpPr>
        <p:spPr bwMode="auto">
          <a:xfrm>
            <a:off x="1098550" y="5468620"/>
            <a:ext cx="683260" cy="213360"/>
          </a:xfrm>
          <a:custGeom>
            <a:avLst/>
            <a:gdLst>
              <a:gd name="T0" fmla="*/ 20 w 272"/>
              <a:gd name="T1" fmla="*/ 28 h 316"/>
              <a:gd name="T2" fmla="*/ 56 w 272"/>
              <a:gd name="T3" fmla="*/ 24 h 316"/>
              <a:gd name="T4" fmla="*/ 88 w 272"/>
              <a:gd name="T5" fmla="*/ 20 h 316"/>
              <a:gd name="T6" fmla="*/ 116 w 272"/>
              <a:gd name="T7" fmla="*/ 16 h 316"/>
              <a:gd name="T8" fmla="*/ 140 w 272"/>
              <a:gd name="T9" fmla="*/ 12 h 316"/>
              <a:gd name="T10" fmla="*/ 156 w 272"/>
              <a:gd name="T11" fmla="*/ 8 h 316"/>
              <a:gd name="T12" fmla="*/ 168 w 272"/>
              <a:gd name="T13" fmla="*/ 8 h 316"/>
              <a:gd name="T14" fmla="*/ 176 w 272"/>
              <a:gd name="T15" fmla="*/ 4 h 316"/>
              <a:gd name="T16" fmla="*/ 180 w 272"/>
              <a:gd name="T17" fmla="*/ 4 h 316"/>
              <a:gd name="T18" fmla="*/ 188 w 272"/>
              <a:gd name="T19" fmla="*/ 0 h 316"/>
              <a:gd name="T20" fmla="*/ 200 w 272"/>
              <a:gd name="T21" fmla="*/ 0 h 316"/>
              <a:gd name="T22" fmla="*/ 224 w 272"/>
              <a:gd name="T23" fmla="*/ 8 h 316"/>
              <a:gd name="T24" fmla="*/ 252 w 272"/>
              <a:gd name="T25" fmla="*/ 20 h 316"/>
              <a:gd name="T26" fmla="*/ 268 w 272"/>
              <a:gd name="T27" fmla="*/ 28 h 316"/>
              <a:gd name="T28" fmla="*/ 272 w 272"/>
              <a:gd name="T29" fmla="*/ 36 h 316"/>
              <a:gd name="T30" fmla="*/ 272 w 272"/>
              <a:gd name="T31" fmla="*/ 44 h 316"/>
              <a:gd name="T32" fmla="*/ 268 w 272"/>
              <a:gd name="T33" fmla="*/ 48 h 316"/>
              <a:gd name="T34" fmla="*/ 260 w 272"/>
              <a:gd name="T35" fmla="*/ 52 h 316"/>
              <a:gd name="T36" fmla="*/ 260 w 272"/>
              <a:gd name="T37" fmla="*/ 64 h 316"/>
              <a:gd name="T38" fmla="*/ 260 w 272"/>
              <a:gd name="T39" fmla="*/ 88 h 316"/>
              <a:gd name="T40" fmla="*/ 260 w 272"/>
              <a:gd name="T41" fmla="*/ 116 h 316"/>
              <a:gd name="T42" fmla="*/ 264 w 272"/>
              <a:gd name="T43" fmla="*/ 156 h 316"/>
              <a:gd name="T44" fmla="*/ 268 w 272"/>
              <a:gd name="T45" fmla="*/ 192 h 316"/>
              <a:gd name="T46" fmla="*/ 268 w 272"/>
              <a:gd name="T47" fmla="*/ 220 h 316"/>
              <a:gd name="T48" fmla="*/ 268 w 272"/>
              <a:gd name="T49" fmla="*/ 240 h 316"/>
              <a:gd name="T50" fmla="*/ 264 w 272"/>
              <a:gd name="T51" fmla="*/ 264 h 316"/>
              <a:gd name="T52" fmla="*/ 252 w 272"/>
              <a:gd name="T53" fmla="*/ 288 h 316"/>
              <a:gd name="T54" fmla="*/ 236 w 272"/>
              <a:gd name="T55" fmla="*/ 308 h 316"/>
              <a:gd name="T56" fmla="*/ 220 w 272"/>
              <a:gd name="T57" fmla="*/ 316 h 316"/>
              <a:gd name="T58" fmla="*/ 204 w 272"/>
              <a:gd name="T59" fmla="*/ 312 h 316"/>
              <a:gd name="T60" fmla="*/ 196 w 272"/>
              <a:gd name="T61" fmla="*/ 304 h 316"/>
              <a:gd name="T62" fmla="*/ 196 w 272"/>
              <a:gd name="T63" fmla="*/ 292 h 316"/>
              <a:gd name="T64" fmla="*/ 188 w 272"/>
              <a:gd name="T65" fmla="*/ 276 h 316"/>
              <a:gd name="T66" fmla="*/ 176 w 272"/>
              <a:gd name="T67" fmla="*/ 260 h 316"/>
              <a:gd name="T68" fmla="*/ 160 w 272"/>
              <a:gd name="T69" fmla="*/ 236 h 316"/>
              <a:gd name="T70" fmla="*/ 160 w 272"/>
              <a:gd name="T71" fmla="*/ 224 h 316"/>
              <a:gd name="T72" fmla="*/ 180 w 272"/>
              <a:gd name="T73" fmla="*/ 224 h 316"/>
              <a:gd name="T74" fmla="*/ 196 w 272"/>
              <a:gd name="T75" fmla="*/ 224 h 316"/>
              <a:gd name="T76" fmla="*/ 204 w 272"/>
              <a:gd name="T77" fmla="*/ 224 h 316"/>
              <a:gd name="T78" fmla="*/ 204 w 272"/>
              <a:gd name="T79" fmla="*/ 220 h 316"/>
              <a:gd name="T80" fmla="*/ 204 w 272"/>
              <a:gd name="T81" fmla="*/ 208 h 316"/>
              <a:gd name="T82" fmla="*/ 208 w 272"/>
              <a:gd name="T83" fmla="*/ 184 h 316"/>
              <a:gd name="T84" fmla="*/ 208 w 272"/>
              <a:gd name="T85" fmla="*/ 160 h 316"/>
              <a:gd name="T86" fmla="*/ 204 w 272"/>
              <a:gd name="T87" fmla="*/ 132 h 316"/>
              <a:gd name="T88" fmla="*/ 200 w 272"/>
              <a:gd name="T89" fmla="*/ 96 h 316"/>
              <a:gd name="T90" fmla="*/ 196 w 272"/>
              <a:gd name="T91" fmla="*/ 76 h 316"/>
              <a:gd name="T92" fmla="*/ 196 w 272"/>
              <a:gd name="T93" fmla="*/ 60 h 316"/>
              <a:gd name="T94" fmla="*/ 192 w 272"/>
              <a:gd name="T95" fmla="*/ 52 h 316"/>
              <a:gd name="T96" fmla="*/ 188 w 272"/>
              <a:gd name="T97" fmla="*/ 44 h 316"/>
              <a:gd name="T98" fmla="*/ 180 w 272"/>
              <a:gd name="T99" fmla="*/ 40 h 316"/>
              <a:gd name="T100" fmla="*/ 164 w 272"/>
              <a:gd name="T101" fmla="*/ 40 h 316"/>
              <a:gd name="T102" fmla="*/ 148 w 272"/>
              <a:gd name="T103" fmla="*/ 44 h 316"/>
              <a:gd name="T104" fmla="*/ 120 w 272"/>
              <a:gd name="T105" fmla="*/ 48 h 316"/>
              <a:gd name="T106" fmla="*/ 80 w 272"/>
              <a:gd name="T107" fmla="*/ 52 h 316"/>
              <a:gd name="T108" fmla="*/ 28 w 272"/>
              <a:gd name="T109" fmla="*/ 56 h 316"/>
              <a:gd name="T110" fmla="*/ 0 w 272"/>
              <a:gd name="T111" fmla="*/ 32 h 3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1076" h="336">
                <a:moveTo>
                  <a:pt x="728" y="0"/>
                </a:moveTo>
                <a:lnTo>
                  <a:pt x="744" y="0"/>
                </a:lnTo>
                <a:lnTo>
                  <a:pt x="775" y="0"/>
                </a:lnTo>
                <a:lnTo>
                  <a:pt x="791" y="0"/>
                </a:lnTo>
                <a:lnTo>
                  <a:pt x="839" y="20"/>
                </a:lnTo>
                <a:lnTo>
                  <a:pt x="886" y="41"/>
                </a:lnTo>
                <a:lnTo>
                  <a:pt x="949" y="61"/>
                </a:lnTo>
                <a:lnTo>
                  <a:pt x="997" y="102"/>
                </a:lnTo>
                <a:lnTo>
                  <a:pt x="1044" y="143"/>
                </a:lnTo>
                <a:lnTo>
                  <a:pt x="1060" y="143"/>
                </a:lnTo>
                <a:lnTo>
                  <a:pt x="1060" y="163"/>
                </a:lnTo>
                <a:lnTo>
                  <a:pt x="1076" y="184"/>
                </a:lnTo>
                <a:lnTo>
                  <a:pt x="1076" y="224"/>
                </a:lnTo>
                <a:lnTo>
                  <a:pt x="1060" y="245"/>
                </a:lnTo>
                <a:lnTo>
                  <a:pt x="1044" y="265"/>
                </a:lnTo>
                <a:lnTo>
                  <a:pt x="1029" y="265"/>
                </a:lnTo>
                <a:lnTo>
                  <a:pt x="1029" y="306"/>
                </a:lnTo>
                <a:lnTo>
                  <a:pt x="1029" y="326"/>
                </a:lnTo>
                <a:lnTo>
                  <a:pt x="1029" y="336"/>
                </a:lnTo>
                <a:lnTo>
                  <a:pt x="991" y="336"/>
                </a:lnTo>
                <a:lnTo>
                  <a:pt x="919" y="216"/>
                </a:lnTo>
                <a:lnTo>
                  <a:pt x="799" y="216"/>
                </a:lnTo>
                <a:lnTo>
                  <a:pt x="721" y="216"/>
                </a:lnTo>
                <a:lnTo>
                  <a:pt x="712" y="204"/>
                </a:lnTo>
                <a:lnTo>
                  <a:pt x="680" y="204"/>
                </a:lnTo>
                <a:lnTo>
                  <a:pt x="649" y="204"/>
                </a:lnTo>
                <a:lnTo>
                  <a:pt x="630" y="216"/>
                </a:lnTo>
                <a:lnTo>
                  <a:pt x="559" y="216"/>
                </a:lnTo>
                <a:lnTo>
                  <a:pt x="548" y="224"/>
                </a:lnTo>
                <a:lnTo>
                  <a:pt x="538" y="224"/>
                </a:lnTo>
                <a:lnTo>
                  <a:pt x="475" y="245"/>
                </a:lnTo>
                <a:lnTo>
                  <a:pt x="396" y="245"/>
                </a:lnTo>
                <a:lnTo>
                  <a:pt x="316" y="265"/>
                </a:lnTo>
                <a:lnTo>
                  <a:pt x="222" y="286"/>
                </a:lnTo>
                <a:lnTo>
                  <a:pt x="111" y="286"/>
                </a:lnTo>
                <a:lnTo>
                  <a:pt x="0" y="306"/>
                </a:lnTo>
                <a:lnTo>
                  <a:pt x="0" y="163"/>
                </a:lnTo>
                <a:lnTo>
                  <a:pt x="79" y="143"/>
                </a:lnTo>
                <a:lnTo>
                  <a:pt x="158" y="143"/>
                </a:lnTo>
                <a:lnTo>
                  <a:pt x="222" y="122"/>
                </a:lnTo>
                <a:lnTo>
                  <a:pt x="301" y="122"/>
                </a:lnTo>
                <a:lnTo>
                  <a:pt x="348" y="102"/>
                </a:lnTo>
                <a:lnTo>
                  <a:pt x="411" y="102"/>
                </a:lnTo>
                <a:lnTo>
                  <a:pt x="459" y="82"/>
                </a:lnTo>
                <a:lnTo>
                  <a:pt x="506" y="82"/>
                </a:lnTo>
                <a:lnTo>
                  <a:pt x="554" y="61"/>
                </a:lnTo>
                <a:lnTo>
                  <a:pt x="585" y="61"/>
                </a:lnTo>
                <a:lnTo>
                  <a:pt x="617" y="41"/>
                </a:lnTo>
                <a:lnTo>
                  <a:pt x="649" y="41"/>
                </a:lnTo>
                <a:lnTo>
                  <a:pt x="665" y="41"/>
                </a:lnTo>
                <a:lnTo>
                  <a:pt x="680" y="20"/>
                </a:lnTo>
                <a:lnTo>
                  <a:pt x="696" y="20"/>
                </a:lnTo>
                <a:lnTo>
                  <a:pt x="712" y="20"/>
                </a:lnTo>
                <a:lnTo>
                  <a:pt x="728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endParaRPr lang="zh-CN" altLang="en-US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SimSun" panose="02010600030101010101" pitchFamily="2" charset="-122"/>
              <a:sym typeface="+mn-ea"/>
            </a:endParaRPr>
          </a:p>
        </p:txBody>
      </p:sp>
      <p:sp>
        <p:nvSpPr>
          <p:cNvPr id="63" name="Freeform 43"/>
          <p:cNvSpPr/>
          <p:nvPr/>
        </p:nvSpPr>
        <p:spPr bwMode="auto">
          <a:xfrm>
            <a:off x="1520489" y="6100244"/>
            <a:ext cx="197821" cy="298016"/>
          </a:xfrm>
          <a:custGeom>
            <a:avLst/>
            <a:gdLst>
              <a:gd name="T0" fmla="*/ 20 w 272"/>
              <a:gd name="T1" fmla="*/ 28 h 316"/>
              <a:gd name="T2" fmla="*/ 56 w 272"/>
              <a:gd name="T3" fmla="*/ 24 h 316"/>
              <a:gd name="T4" fmla="*/ 88 w 272"/>
              <a:gd name="T5" fmla="*/ 20 h 316"/>
              <a:gd name="T6" fmla="*/ 116 w 272"/>
              <a:gd name="T7" fmla="*/ 16 h 316"/>
              <a:gd name="T8" fmla="*/ 140 w 272"/>
              <a:gd name="T9" fmla="*/ 12 h 316"/>
              <a:gd name="T10" fmla="*/ 156 w 272"/>
              <a:gd name="T11" fmla="*/ 8 h 316"/>
              <a:gd name="T12" fmla="*/ 168 w 272"/>
              <a:gd name="T13" fmla="*/ 8 h 316"/>
              <a:gd name="T14" fmla="*/ 176 w 272"/>
              <a:gd name="T15" fmla="*/ 4 h 316"/>
              <a:gd name="T16" fmla="*/ 180 w 272"/>
              <a:gd name="T17" fmla="*/ 4 h 316"/>
              <a:gd name="T18" fmla="*/ 188 w 272"/>
              <a:gd name="T19" fmla="*/ 0 h 316"/>
              <a:gd name="T20" fmla="*/ 200 w 272"/>
              <a:gd name="T21" fmla="*/ 0 h 316"/>
              <a:gd name="T22" fmla="*/ 224 w 272"/>
              <a:gd name="T23" fmla="*/ 8 h 316"/>
              <a:gd name="T24" fmla="*/ 252 w 272"/>
              <a:gd name="T25" fmla="*/ 20 h 316"/>
              <a:gd name="T26" fmla="*/ 268 w 272"/>
              <a:gd name="T27" fmla="*/ 28 h 316"/>
              <a:gd name="T28" fmla="*/ 272 w 272"/>
              <a:gd name="T29" fmla="*/ 36 h 316"/>
              <a:gd name="T30" fmla="*/ 272 w 272"/>
              <a:gd name="T31" fmla="*/ 44 h 316"/>
              <a:gd name="T32" fmla="*/ 268 w 272"/>
              <a:gd name="T33" fmla="*/ 48 h 316"/>
              <a:gd name="T34" fmla="*/ 260 w 272"/>
              <a:gd name="T35" fmla="*/ 52 h 316"/>
              <a:gd name="T36" fmla="*/ 260 w 272"/>
              <a:gd name="T37" fmla="*/ 64 h 316"/>
              <a:gd name="T38" fmla="*/ 260 w 272"/>
              <a:gd name="T39" fmla="*/ 88 h 316"/>
              <a:gd name="T40" fmla="*/ 260 w 272"/>
              <a:gd name="T41" fmla="*/ 116 h 316"/>
              <a:gd name="T42" fmla="*/ 264 w 272"/>
              <a:gd name="T43" fmla="*/ 156 h 316"/>
              <a:gd name="T44" fmla="*/ 268 w 272"/>
              <a:gd name="T45" fmla="*/ 192 h 316"/>
              <a:gd name="T46" fmla="*/ 268 w 272"/>
              <a:gd name="T47" fmla="*/ 220 h 316"/>
              <a:gd name="T48" fmla="*/ 268 w 272"/>
              <a:gd name="T49" fmla="*/ 240 h 316"/>
              <a:gd name="T50" fmla="*/ 264 w 272"/>
              <a:gd name="T51" fmla="*/ 264 h 316"/>
              <a:gd name="T52" fmla="*/ 252 w 272"/>
              <a:gd name="T53" fmla="*/ 288 h 316"/>
              <a:gd name="T54" fmla="*/ 236 w 272"/>
              <a:gd name="T55" fmla="*/ 308 h 316"/>
              <a:gd name="T56" fmla="*/ 220 w 272"/>
              <a:gd name="T57" fmla="*/ 316 h 316"/>
              <a:gd name="T58" fmla="*/ 204 w 272"/>
              <a:gd name="T59" fmla="*/ 312 h 316"/>
              <a:gd name="T60" fmla="*/ 196 w 272"/>
              <a:gd name="T61" fmla="*/ 304 h 316"/>
              <a:gd name="T62" fmla="*/ 196 w 272"/>
              <a:gd name="T63" fmla="*/ 292 h 316"/>
              <a:gd name="T64" fmla="*/ 188 w 272"/>
              <a:gd name="T65" fmla="*/ 276 h 316"/>
              <a:gd name="T66" fmla="*/ 176 w 272"/>
              <a:gd name="T67" fmla="*/ 260 h 316"/>
              <a:gd name="T68" fmla="*/ 160 w 272"/>
              <a:gd name="T69" fmla="*/ 236 h 316"/>
              <a:gd name="T70" fmla="*/ 160 w 272"/>
              <a:gd name="T71" fmla="*/ 224 h 316"/>
              <a:gd name="T72" fmla="*/ 180 w 272"/>
              <a:gd name="T73" fmla="*/ 224 h 316"/>
              <a:gd name="T74" fmla="*/ 196 w 272"/>
              <a:gd name="T75" fmla="*/ 224 h 316"/>
              <a:gd name="T76" fmla="*/ 204 w 272"/>
              <a:gd name="T77" fmla="*/ 224 h 316"/>
              <a:gd name="T78" fmla="*/ 204 w 272"/>
              <a:gd name="T79" fmla="*/ 220 h 316"/>
              <a:gd name="T80" fmla="*/ 204 w 272"/>
              <a:gd name="T81" fmla="*/ 208 h 316"/>
              <a:gd name="T82" fmla="*/ 208 w 272"/>
              <a:gd name="T83" fmla="*/ 184 h 316"/>
              <a:gd name="T84" fmla="*/ 208 w 272"/>
              <a:gd name="T85" fmla="*/ 160 h 316"/>
              <a:gd name="T86" fmla="*/ 204 w 272"/>
              <a:gd name="T87" fmla="*/ 132 h 316"/>
              <a:gd name="T88" fmla="*/ 200 w 272"/>
              <a:gd name="T89" fmla="*/ 96 h 316"/>
              <a:gd name="T90" fmla="*/ 196 w 272"/>
              <a:gd name="T91" fmla="*/ 76 h 316"/>
              <a:gd name="T92" fmla="*/ 196 w 272"/>
              <a:gd name="T93" fmla="*/ 60 h 316"/>
              <a:gd name="T94" fmla="*/ 192 w 272"/>
              <a:gd name="T95" fmla="*/ 52 h 316"/>
              <a:gd name="T96" fmla="*/ 188 w 272"/>
              <a:gd name="T97" fmla="*/ 44 h 316"/>
              <a:gd name="T98" fmla="*/ 180 w 272"/>
              <a:gd name="T99" fmla="*/ 40 h 316"/>
              <a:gd name="T100" fmla="*/ 164 w 272"/>
              <a:gd name="T101" fmla="*/ 40 h 316"/>
              <a:gd name="T102" fmla="*/ 148 w 272"/>
              <a:gd name="T103" fmla="*/ 44 h 316"/>
              <a:gd name="T104" fmla="*/ 120 w 272"/>
              <a:gd name="T105" fmla="*/ 48 h 316"/>
              <a:gd name="T106" fmla="*/ 80 w 272"/>
              <a:gd name="T107" fmla="*/ 52 h 316"/>
              <a:gd name="T108" fmla="*/ 28 w 272"/>
              <a:gd name="T109" fmla="*/ 56 h 316"/>
              <a:gd name="T110" fmla="*/ 0 w 272"/>
              <a:gd name="T111" fmla="*/ 32 h 3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312" h="469">
                <a:moveTo>
                  <a:pt x="0" y="0"/>
                </a:moveTo>
                <a:lnTo>
                  <a:pt x="47" y="0"/>
                </a:lnTo>
                <a:lnTo>
                  <a:pt x="95" y="0"/>
                </a:lnTo>
                <a:lnTo>
                  <a:pt x="127" y="0"/>
                </a:lnTo>
                <a:lnTo>
                  <a:pt x="158" y="0"/>
                </a:lnTo>
                <a:lnTo>
                  <a:pt x="190" y="0"/>
                </a:lnTo>
                <a:lnTo>
                  <a:pt x="206" y="0"/>
                </a:lnTo>
                <a:lnTo>
                  <a:pt x="211" y="0"/>
                </a:lnTo>
                <a:lnTo>
                  <a:pt x="216" y="10"/>
                </a:lnTo>
                <a:lnTo>
                  <a:pt x="240" y="130"/>
                </a:lnTo>
                <a:lnTo>
                  <a:pt x="288" y="250"/>
                </a:lnTo>
                <a:lnTo>
                  <a:pt x="312" y="370"/>
                </a:lnTo>
                <a:lnTo>
                  <a:pt x="312" y="452"/>
                </a:lnTo>
                <a:lnTo>
                  <a:pt x="285" y="469"/>
                </a:lnTo>
                <a:lnTo>
                  <a:pt x="237" y="469"/>
                </a:lnTo>
                <a:lnTo>
                  <a:pt x="222" y="449"/>
                </a:lnTo>
                <a:lnTo>
                  <a:pt x="190" y="449"/>
                </a:lnTo>
                <a:lnTo>
                  <a:pt x="190" y="408"/>
                </a:lnTo>
                <a:lnTo>
                  <a:pt x="190" y="367"/>
                </a:lnTo>
                <a:lnTo>
                  <a:pt x="190" y="347"/>
                </a:lnTo>
                <a:lnTo>
                  <a:pt x="174" y="306"/>
                </a:lnTo>
                <a:lnTo>
                  <a:pt x="158" y="265"/>
                </a:lnTo>
                <a:lnTo>
                  <a:pt x="142" y="224"/>
                </a:lnTo>
                <a:lnTo>
                  <a:pt x="111" y="184"/>
                </a:lnTo>
                <a:lnTo>
                  <a:pt x="79" y="122"/>
                </a:lnTo>
                <a:lnTo>
                  <a:pt x="47" y="61"/>
                </a:lnTo>
                <a:lnTo>
                  <a:pt x="0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endParaRPr lang="zh-CN" altLang="en-US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SimSun" panose="02010600030101010101" pitchFamily="2" charset="-122"/>
              <a:sym typeface="+mn-ea"/>
            </a:endParaRPr>
          </a:p>
        </p:txBody>
      </p:sp>
      <p:sp>
        <p:nvSpPr>
          <p:cNvPr id="71" name="Freeform 43"/>
          <p:cNvSpPr/>
          <p:nvPr/>
        </p:nvSpPr>
        <p:spPr bwMode="auto">
          <a:xfrm>
            <a:off x="1456963" y="5577840"/>
            <a:ext cx="324959" cy="875846"/>
          </a:xfrm>
          <a:custGeom>
            <a:avLst/>
            <a:gdLst>
              <a:gd name="T0" fmla="*/ 20 w 272"/>
              <a:gd name="T1" fmla="*/ 28 h 316"/>
              <a:gd name="T2" fmla="*/ 56 w 272"/>
              <a:gd name="T3" fmla="*/ 24 h 316"/>
              <a:gd name="T4" fmla="*/ 88 w 272"/>
              <a:gd name="T5" fmla="*/ 20 h 316"/>
              <a:gd name="T6" fmla="*/ 116 w 272"/>
              <a:gd name="T7" fmla="*/ 16 h 316"/>
              <a:gd name="T8" fmla="*/ 140 w 272"/>
              <a:gd name="T9" fmla="*/ 12 h 316"/>
              <a:gd name="T10" fmla="*/ 156 w 272"/>
              <a:gd name="T11" fmla="*/ 8 h 316"/>
              <a:gd name="T12" fmla="*/ 168 w 272"/>
              <a:gd name="T13" fmla="*/ 8 h 316"/>
              <a:gd name="T14" fmla="*/ 176 w 272"/>
              <a:gd name="T15" fmla="*/ 4 h 316"/>
              <a:gd name="T16" fmla="*/ 180 w 272"/>
              <a:gd name="T17" fmla="*/ 4 h 316"/>
              <a:gd name="T18" fmla="*/ 188 w 272"/>
              <a:gd name="T19" fmla="*/ 0 h 316"/>
              <a:gd name="T20" fmla="*/ 200 w 272"/>
              <a:gd name="T21" fmla="*/ 0 h 316"/>
              <a:gd name="T22" fmla="*/ 224 w 272"/>
              <a:gd name="T23" fmla="*/ 8 h 316"/>
              <a:gd name="T24" fmla="*/ 252 w 272"/>
              <a:gd name="T25" fmla="*/ 20 h 316"/>
              <a:gd name="T26" fmla="*/ 268 w 272"/>
              <a:gd name="T27" fmla="*/ 28 h 316"/>
              <a:gd name="T28" fmla="*/ 272 w 272"/>
              <a:gd name="T29" fmla="*/ 36 h 316"/>
              <a:gd name="T30" fmla="*/ 272 w 272"/>
              <a:gd name="T31" fmla="*/ 44 h 316"/>
              <a:gd name="T32" fmla="*/ 268 w 272"/>
              <a:gd name="T33" fmla="*/ 48 h 316"/>
              <a:gd name="T34" fmla="*/ 260 w 272"/>
              <a:gd name="T35" fmla="*/ 52 h 316"/>
              <a:gd name="T36" fmla="*/ 260 w 272"/>
              <a:gd name="T37" fmla="*/ 64 h 316"/>
              <a:gd name="T38" fmla="*/ 260 w 272"/>
              <a:gd name="T39" fmla="*/ 88 h 316"/>
              <a:gd name="T40" fmla="*/ 260 w 272"/>
              <a:gd name="T41" fmla="*/ 116 h 316"/>
              <a:gd name="T42" fmla="*/ 264 w 272"/>
              <a:gd name="T43" fmla="*/ 156 h 316"/>
              <a:gd name="T44" fmla="*/ 268 w 272"/>
              <a:gd name="T45" fmla="*/ 192 h 316"/>
              <a:gd name="T46" fmla="*/ 268 w 272"/>
              <a:gd name="T47" fmla="*/ 220 h 316"/>
              <a:gd name="T48" fmla="*/ 268 w 272"/>
              <a:gd name="T49" fmla="*/ 240 h 316"/>
              <a:gd name="T50" fmla="*/ 264 w 272"/>
              <a:gd name="T51" fmla="*/ 264 h 316"/>
              <a:gd name="T52" fmla="*/ 252 w 272"/>
              <a:gd name="T53" fmla="*/ 288 h 316"/>
              <a:gd name="T54" fmla="*/ 236 w 272"/>
              <a:gd name="T55" fmla="*/ 308 h 316"/>
              <a:gd name="T56" fmla="*/ 220 w 272"/>
              <a:gd name="T57" fmla="*/ 316 h 316"/>
              <a:gd name="T58" fmla="*/ 204 w 272"/>
              <a:gd name="T59" fmla="*/ 312 h 316"/>
              <a:gd name="T60" fmla="*/ 196 w 272"/>
              <a:gd name="T61" fmla="*/ 304 h 316"/>
              <a:gd name="T62" fmla="*/ 196 w 272"/>
              <a:gd name="T63" fmla="*/ 292 h 316"/>
              <a:gd name="T64" fmla="*/ 188 w 272"/>
              <a:gd name="T65" fmla="*/ 276 h 316"/>
              <a:gd name="T66" fmla="*/ 176 w 272"/>
              <a:gd name="T67" fmla="*/ 260 h 316"/>
              <a:gd name="T68" fmla="*/ 160 w 272"/>
              <a:gd name="T69" fmla="*/ 236 h 316"/>
              <a:gd name="T70" fmla="*/ 160 w 272"/>
              <a:gd name="T71" fmla="*/ 224 h 316"/>
              <a:gd name="T72" fmla="*/ 180 w 272"/>
              <a:gd name="T73" fmla="*/ 224 h 316"/>
              <a:gd name="T74" fmla="*/ 196 w 272"/>
              <a:gd name="T75" fmla="*/ 224 h 316"/>
              <a:gd name="T76" fmla="*/ 204 w 272"/>
              <a:gd name="T77" fmla="*/ 224 h 316"/>
              <a:gd name="T78" fmla="*/ 204 w 272"/>
              <a:gd name="T79" fmla="*/ 220 h 316"/>
              <a:gd name="T80" fmla="*/ 204 w 272"/>
              <a:gd name="T81" fmla="*/ 208 h 316"/>
              <a:gd name="T82" fmla="*/ 208 w 272"/>
              <a:gd name="T83" fmla="*/ 184 h 316"/>
              <a:gd name="T84" fmla="*/ 208 w 272"/>
              <a:gd name="T85" fmla="*/ 160 h 316"/>
              <a:gd name="T86" fmla="*/ 204 w 272"/>
              <a:gd name="T87" fmla="*/ 132 h 316"/>
              <a:gd name="T88" fmla="*/ 200 w 272"/>
              <a:gd name="T89" fmla="*/ 96 h 316"/>
              <a:gd name="T90" fmla="*/ 196 w 272"/>
              <a:gd name="T91" fmla="*/ 76 h 316"/>
              <a:gd name="T92" fmla="*/ 196 w 272"/>
              <a:gd name="T93" fmla="*/ 60 h 316"/>
              <a:gd name="T94" fmla="*/ 192 w 272"/>
              <a:gd name="T95" fmla="*/ 52 h 316"/>
              <a:gd name="T96" fmla="*/ 188 w 272"/>
              <a:gd name="T97" fmla="*/ 44 h 316"/>
              <a:gd name="T98" fmla="*/ 180 w 272"/>
              <a:gd name="T99" fmla="*/ 40 h 316"/>
              <a:gd name="T100" fmla="*/ 164 w 272"/>
              <a:gd name="T101" fmla="*/ 40 h 316"/>
              <a:gd name="T102" fmla="*/ 148 w 272"/>
              <a:gd name="T103" fmla="*/ 44 h 316"/>
              <a:gd name="T104" fmla="*/ 120 w 272"/>
              <a:gd name="T105" fmla="*/ 48 h 316"/>
              <a:gd name="T106" fmla="*/ 80 w 272"/>
              <a:gd name="T107" fmla="*/ 52 h 316"/>
              <a:gd name="T108" fmla="*/ 28 w 272"/>
              <a:gd name="T109" fmla="*/ 56 h 316"/>
              <a:gd name="T110" fmla="*/ 0 w 272"/>
              <a:gd name="T111" fmla="*/ 32 h 3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512" h="1379">
                <a:moveTo>
                  <a:pt x="173" y="0"/>
                </a:moveTo>
                <a:lnTo>
                  <a:pt x="251" y="0"/>
                </a:lnTo>
                <a:lnTo>
                  <a:pt x="371" y="0"/>
                </a:lnTo>
                <a:lnTo>
                  <a:pt x="443" y="120"/>
                </a:lnTo>
                <a:lnTo>
                  <a:pt x="480" y="120"/>
                </a:lnTo>
                <a:lnTo>
                  <a:pt x="480" y="172"/>
                </a:lnTo>
                <a:lnTo>
                  <a:pt x="480" y="233"/>
                </a:lnTo>
                <a:lnTo>
                  <a:pt x="480" y="294"/>
                </a:lnTo>
                <a:lnTo>
                  <a:pt x="480" y="376"/>
                </a:lnTo>
                <a:lnTo>
                  <a:pt x="496" y="478"/>
                </a:lnTo>
                <a:lnTo>
                  <a:pt x="496" y="580"/>
                </a:lnTo>
                <a:lnTo>
                  <a:pt x="496" y="682"/>
                </a:lnTo>
                <a:lnTo>
                  <a:pt x="512" y="763"/>
                </a:lnTo>
                <a:lnTo>
                  <a:pt x="512" y="825"/>
                </a:lnTo>
                <a:lnTo>
                  <a:pt x="512" y="906"/>
                </a:lnTo>
                <a:lnTo>
                  <a:pt x="512" y="947"/>
                </a:lnTo>
                <a:lnTo>
                  <a:pt x="512" y="1008"/>
                </a:lnTo>
                <a:lnTo>
                  <a:pt x="512" y="1049"/>
                </a:lnTo>
                <a:lnTo>
                  <a:pt x="496" y="1131"/>
                </a:lnTo>
                <a:lnTo>
                  <a:pt x="464" y="1192"/>
                </a:lnTo>
                <a:lnTo>
                  <a:pt x="448" y="1253"/>
                </a:lnTo>
                <a:lnTo>
                  <a:pt x="417" y="1314"/>
                </a:lnTo>
                <a:lnTo>
                  <a:pt x="385" y="1355"/>
                </a:lnTo>
                <a:lnTo>
                  <a:pt x="354" y="1376"/>
                </a:lnTo>
                <a:lnTo>
                  <a:pt x="349" y="1379"/>
                </a:lnTo>
                <a:lnTo>
                  <a:pt x="349" y="1297"/>
                </a:lnTo>
                <a:lnTo>
                  <a:pt x="325" y="1177"/>
                </a:lnTo>
                <a:lnTo>
                  <a:pt x="277" y="1057"/>
                </a:lnTo>
                <a:lnTo>
                  <a:pt x="253" y="937"/>
                </a:lnTo>
                <a:lnTo>
                  <a:pt x="249" y="927"/>
                </a:lnTo>
                <a:lnTo>
                  <a:pt x="259" y="927"/>
                </a:lnTo>
                <a:lnTo>
                  <a:pt x="259" y="906"/>
                </a:lnTo>
                <a:lnTo>
                  <a:pt x="259" y="886"/>
                </a:lnTo>
                <a:lnTo>
                  <a:pt x="259" y="845"/>
                </a:lnTo>
                <a:lnTo>
                  <a:pt x="274" y="804"/>
                </a:lnTo>
                <a:lnTo>
                  <a:pt x="274" y="723"/>
                </a:lnTo>
                <a:lnTo>
                  <a:pt x="274" y="661"/>
                </a:lnTo>
                <a:lnTo>
                  <a:pt x="274" y="600"/>
                </a:lnTo>
                <a:lnTo>
                  <a:pt x="274" y="539"/>
                </a:lnTo>
                <a:lnTo>
                  <a:pt x="259" y="457"/>
                </a:lnTo>
                <a:lnTo>
                  <a:pt x="259" y="376"/>
                </a:lnTo>
                <a:lnTo>
                  <a:pt x="243" y="274"/>
                </a:lnTo>
                <a:lnTo>
                  <a:pt x="243" y="213"/>
                </a:lnTo>
                <a:lnTo>
                  <a:pt x="227" y="172"/>
                </a:lnTo>
                <a:lnTo>
                  <a:pt x="227" y="131"/>
                </a:lnTo>
                <a:lnTo>
                  <a:pt x="227" y="90"/>
                </a:lnTo>
                <a:lnTo>
                  <a:pt x="211" y="70"/>
                </a:lnTo>
                <a:lnTo>
                  <a:pt x="211" y="49"/>
                </a:lnTo>
                <a:lnTo>
                  <a:pt x="211" y="29"/>
                </a:lnTo>
                <a:lnTo>
                  <a:pt x="195" y="8"/>
                </a:lnTo>
                <a:lnTo>
                  <a:pt x="179" y="8"/>
                </a:lnTo>
                <a:lnTo>
                  <a:pt x="173" y="0"/>
                </a:lnTo>
                <a:close/>
                <a:moveTo>
                  <a:pt x="11" y="0"/>
                </a:moveTo>
                <a:lnTo>
                  <a:pt x="82" y="0"/>
                </a:lnTo>
                <a:lnTo>
                  <a:pt x="69" y="8"/>
                </a:lnTo>
                <a:lnTo>
                  <a:pt x="37" y="8"/>
                </a:lnTo>
                <a:lnTo>
                  <a:pt x="0" y="8"/>
                </a:lnTo>
                <a:lnTo>
                  <a:pt x="11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endParaRPr lang="zh-CN" altLang="en-US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SimSun" panose="02010600030101010101" pitchFamily="2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500"/>
                            </p:stCondLst>
                            <p:childTnLst>
                              <p:par>
                                <p:cTn id="3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000"/>
                            </p:stCondLst>
                            <p:childTnLst>
                              <p:par>
                                <p:cTn id="4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500"/>
                            </p:stCondLst>
                            <p:childTnLst>
                              <p:par>
                                <p:cTn id="4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000"/>
                            </p:stCondLst>
                            <p:childTnLst>
                              <p:par>
                                <p:cTn id="5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3500"/>
                            </p:stCondLst>
                            <p:childTnLst>
                              <p:par>
                                <p:cTn id="5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000"/>
                            </p:stCondLst>
                            <p:childTnLst>
                              <p:par>
                                <p:cTn id="5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4500"/>
                            </p:stCondLst>
                            <p:childTnLst>
                              <p:par>
                                <p:cTn id="6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0"/>
                            </p:stCondLst>
                            <p:childTnLst>
                              <p:par>
                                <p:cTn id="6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bldLvl="0" animBg="1"/>
      <p:bldP spid="20" grpId="1" animBg="1"/>
      <p:bldP spid="21" grpId="0" bldLvl="0" animBg="1"/>
      <p:bldP spid="21" grpId="1" animBg="1"/>
      <p:bldP spid="22" grpId="0" bldLvl="0" animBg="1"/>
      <p:bldP spid="22" grpId="1" animBg="1"/>
      <p:bldP spid="25" grpId="0" bldLvl="0" animBg="1"/>
      <p:bldP spid="25" grpId="1" animBg="1"/>
      <p:bldP spid="28" grpId="0" bldLvl="0" animBg="1"/>
      <p:bldP spid="28" grpId="1" animBg="1"/>
      <p:bldP spid="36" grpId="0" bldLvl="0" animBg="1"/>
      <p:bldP spid="36" grpId="1" animBg="1"/>
      <p:bldP spid="37" grpId="0" bldLvl="0" animBg="1"/>
      <p:bldP spid="37" grpId="1" animBg="1"/>
      <p:bldP spid="38" grpId="0" bldLvl="0" animBg="1"/>
      <p:bldP spid="38" grpId="1" animBg="1"/>
      <p:bldP spid="46" grpId="0" bldLvl="0" animBg="1"/>
      <p:bldP spid="46" grpId="1" animBg="1"/>
      <p:bldP spid="47" grpId="0" bldLvl="0" animBg="1"/>
      <p:bldP spid="47" grpId="1" animBg="1"/>
      <p:bldP spid="49" grpId="0" bldLvl="0" animBg="1"/>
      <p:bldP spid="49" grpId="1" animBg="1"/>
      <p:bldP spid="50" grpId="0" bldLvl="0" animBg="1"/>
      <p:bldP spid="50" grpId="1" animBg="1"/>
      <p:bldP spid="59" grpId="0" bldLvl="0" animBg="1"/>
      <p:bldP spid="59" grpId="1" animBg="1"/>
      <p:bldP spid="63" grpId="0" bldLvl="0" animBg="1"/>
      <p:bldP spid="63" grpId="1" animBg="1"/>
      <p:bldP spid="71" grpId="0" bldLvl="0" animBg="1"/>
      <p:bldP spid="71" grpId="1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图片 143" descr="5a28ba769827e0.98354745151261861462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0515" y="3669665"/>
            <a:ext cx="3830320" cy="3549650"/>
          </a:xfrm>
          <a:prstGeom prst="rect">
            <a:avLst/>
          </a:prstGeom>
        </p:spPr>
      </p:pic>
      <p:pic>
        <p:nvPicPr>
          <p:cNvPr id="163" name="图片 162" descr="5a28ba769827e0.98354745151261861462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3420" y="3568700"/>
            <a:ext cx="3830320" cy="3549650"/>
          </a:xfrm>
          <a:prstGeom prst="rect">
            <a:avLst/>
          </a:prstGeom>
        </p:spPr>
      </p:pic>
      <p:sp>
        <p:nvSpPr>
          <p:cNvPr id="30" name="文本框 29"/>
          <p:cNvSpPr txBox="1"/>
          <p:nvPr/>
        </p:nvSpPr>
        <p:spPr>
          <a:xfrm>
            <a:off x="165735" y="213995"/>
            <a:ext cx="160782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辨析汉字</a:t>
            </a:r>
            <a:endParaRPr kumimoji="0" lang="zh-CN" altLang="en-US" sz="2800" b="1" i="0" u="none" strike="noStrike" kern="1200" cap="none" spc="0" normalizeH="0" baseline="0" noProof="0" dirty="0" smtClean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31" name="文本框 7"/>
          <p:cNvSpPr txBox="1"/>
          <p:nvPr/>
        </p:nvSpPr>
        <p:spPr>
          <a:xfrm>
            <a:off x="240665" y="735965"/>
            <a:ext cx="5127625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Discrimination of Chinese characters. </a:t>
            </a:r>
          </a:p>
        </p:txBody>
      </p:sp>
      <p:pic>
        <p:nvPicPr>
          <p:cNvPr id="5" name="图片 4" descr="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pic>
        <p:nvPicPr>
          <p:cNvPr id="118" name="图片 117" descr="5a28ba769827e0.98354745151261861462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55" y="3585210"/>
            <a:ext cx="3830320" cy="3549650"/>
          </a:xfrm>
          <a:prstGeom prst="rect">
            <a:avLst/>
          </a:prstGeom>
        </p:spPr>
      </p:pic>
      <p:pic>
        <p:nvPicPr>
          <p:cNvPr id="105" name="图片 104" descr="5a28ba769827e0.98354745151261861462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0940" y="904240"/>
            <a:ext cx="3830320" cy="3549650"/>
          </a:xfrm>
          <a:prstGeom prst="rect">
            <a:avLst/>
          </a:prstGeom>
        </p:spPr>
      </p:pic>
      <p:sp>
        <p:nvSpPr>
          <p:cNvPr id="116" name="文本框 7"/>
          <p:cNvSpPr txBox="1"/>
          <p:nvPr/>
        </p:nvSpPr>
        <p:spPr>
          <a:xfrm>
            <a:off x="2530475" y="1576070"/>
            <a:ext cx="1177925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3200" b="1" dirty="0" smtClean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kàn</a:t>
            </a:r>
          </a:p>
        </p:txBody>
      </p:sp>
      <p:sp>
        <p:nvSpPr>
          <p:cNvPr id="126" name="文本框 7"/>
          <p:cNvSpPr txBox="1"/>
          <p:nvPr/>
        </p:nvSpPr>
        <p:spPr>
          <a:xfrm>
            <a:off x="2311400" y="4271010"/>
            <a:ext cx="1435735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3200" b="1" dirty="0" smtClean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chūn</a:t>
            </a:r>
          </a:p>
        </p:txBody>
      </p:sp>
      <p:pic>
        <p:nvPicPr>
          <p:cNvPr id="135" name="图片 134" descr="5a28ba769827e0.98354745151261861462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4325" y="937895"/>
            <a:ext cx="3830320" cy="3549650"/>
          </a:xfrm>
          <a:prstGeom prst="rect">
            <a:avLst/>
          </a:prstGeom>
        </p:spPr>
      </p:pic>
      <p:sp>
        <p:nvSpPr>
          <p:cNvPr id="143" name="文本框 7"/>
          <p:cNvSpPr txBox="1"/>
          <p:nvPr/>
        </p:nvSpPr>
        <p:spPr>
          <a:xfrm>
            <a:off x="5497830" y="1576070"/>
            <a:ext cx="1177925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3200" b="1" dirty="0" smtClean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fā</a:t>
            </a:r>
          </a:p>
        </p:txBody>
      </p:sp>
      <p:sp>
        <p:nvSpPr>
          <p:cNvPr id="145" name="文本框 7"/>
          <p:cNvSpPr txBox="1"/>
          <p:nvPr/>
        </p:nvSpPr>
        <p:spPr>
          <a:xfrm>
            <a:off x="5531485" y="4398010"/>
            <a:ext cx="1177925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3200" b="1" dirty="0" smtClean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yǒu</a:t>
            </a:r>
          </a:p>
        </p:txBody>
      </p:sp>
      <p:pic>
        <p:nvPicPr>
          <p:cNvPr id="154" name="图片 153" descr="5a28ba769827e0.98354745151261861462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3420" y="916940"/>
            <a:ext cx="3830320" cy="3549650"/>
          </a:xfrm>
          <a:prstGeom prst="rect">
            <a:avLst/>
          </a:prstGeom>
        </p:spPr>
      </p:pic>
      <p:sp>
        <p:nvSpPr>
          <p:cNvPr id="162" name="文本框 7"/>
          <p:cNvSpPr txBox="1"/>
          <p:nvPr/>
        </p:nvSpPr>
        <p:spPr>
          <a:xfrm>
            <a:off x="8042910" y="1576070"/>
            <a:ext cx="1898015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3200" b="1" dirty="0" smtClean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fù</a:t>
            </a:r>
          </a:p>
        </p:txBody>
      </p:sp>
      <p:sp>
        <p:nvSpPr>
          <p:cNvPr id="164" name="文本框 7"/>
          <p:cNvSpPr txBox="1"/>
          <p:nvPr/>
        </p:nvSpPr>
        <p:spPr>
          <a:xfrm>
            <a:off x="8396605" y="4260850"/>
            <a:ext cx="1177925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3200" b="1" dirty="0" smtClean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xià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2428240" y="4768850"/>
            <a:ext cx="1318895" cy="1264920"/>
            <a:chOff x="9008" y="4030"/>
            <a:chExt cx="1797" cy="1723"/>
          </a:xfrm>
        </p:grpSpPr>
        <p:sp>
          <p:nvSpPr>
            <p:cNvPr id="7" name="文本框 6"/>
            <p:cNvSpPr txBox="1"/>
            <p:nvPr/>
          </p:nvSpPr>
          <p:spPr>
            <a:xfrm>
              <a:off x="9417" y="4223"/>
              <a:ext cx="1388" cy="1530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88" h="1530">
                  <a:moveTo>
                    <a:pt x="474" y="874"/>
                  </a:moveTo>
                  <a:cubicBezTo>
                    <a:pt x="426" y="874"/>
                    <a:pt x="337" y="886"/>
                    <a:pt x="210" y="910"/>
                  </a:cubicBezTo>
                  <a:cubicBezTo>
                    <a:pt x="215" y="981"/>
                    <a:pt x="218" y="1029"/>
                    <a:pt x="218" y="1054"/>
                  </a:cubicBezTo>
                  <a:cubicBezTo>
                    <a:pt x="294" y="1023"/>
                    <a:pt x="358" y="1007"/>
                    <a:pt x="410" y="1007"/>
                  </a:cubicBezTo>
                  <a:cubicBezTo>
                    <a:pt x="435" y="1007"/>
                    <a:pt x="458" y="1011"/>
                    <a:pt x="481" y="1018"/>
                  </a:cubicBezTo>
                  <a:cubicBezTo>
                    <a:pt x="504" y="1026"/>
                    <a:pt x="515" y="1038"/>
                    <a:pt x="515" y="1056"/>
                  </a:cubicBezTo>
                  <a:cubicBezTo>
                    <a:pt x="515" y="1078"/>
                    <a:pt x="489" y="1096"/>
                    <a:pt x="437" y="1109"/>
                  </a:cubicBezTo>
                  <a:cubicBezTo>
                    <a:pt x="384" y="1123"/>
                    <a:pt x="338" y="1130"/>
                    <a:pt x="298" y="1130"/>
                  </a:cubicBezTo>
                  <a:cubicBezTo>
                    <a:pt x="258" y="1130"/>
                    <a:pt x="232" y="1128"/>
                    <a:pt x="220" y="1124"/>
                  </a:cubicBezTo>
                  <a:cubicBezTo>
                    <a:pt x="222" y="1183"/>
                    <a:pt x="222" y="1231"/>
                    <a:pt x="220" y="1267"/>
                  </a:cubicBezTo>
                  <a:cubicBezTo>
                    <a:pt x="281" y="1257"/>
                    <a:pt x="330" y="1248"/>
                    <a:pt x="366" y="1240"/>
                  </a:cubicBezTo>
                  <a:cubicBezTo>
                    <a:pt x="402" y="1233"/>
                    <a:pt x="431" y="1229"/>
                    <a:pt x="453" y="1229"/>
                  </a:cubicBezTo>
                  <a:cubicBezTo>
                    <a:pt x="474" y="1229"/>
                    <a:pt x="494" y="1236"/>
                    <a:pt x="514" y="1250"/>
                  </a:cubicBezTo>
                  <a:cubicBezTo>
                    <a:pt x="533" y="1263"/>
                    <a:pt x="545" y="1270"/>
                    <a:pt x="548" y="1270"/>
                  </a:cubicBezTo>
                  <a:cubicBezTo>
                    <a:pt x="557" y="1270"/>
                    <a:pt x="561" y="1221"/>
                    <a:pt x="561" y="1122"/>
                  </a:cubicBezTo>
                  <a:cubicBezTo>
                    <a:pt x="561" y="1081"/>
                    <a:pt x="558" y="1035"/>
                    <a:pt x="553" y="984"/>
                  </a:cubicBezTo>
                  <a:cubicBezTo>
                    <a:pt x="547" y="934"/>
                    <a:pt x="539" y="903"/>
                    <a:pt x="527" y="891"/>
                  </a:cubicBezTo>
                  <a:cubicBezTo>
                    <a:pt x="515" y="879"/>
                    <a:pt x="498" y="874"/>
                    <a:pt x="474" y="874"/>
                  </a:cubicBezTo>
                  <a:close/>
                  <a:moveTo>
                    <a:pt x="531" y="764"/>
                  </a:moveTo>
                  <a:cubicBezTo>
                    <a:pt x="561" y="764"/>
                    <a:pt x="602" y="786"/>
                    <a:pt x="655" y="829"/>
                  </a:cubicBezTo>
                  <a:cubicBezTo>
                    <a:pt x="671" y="842"/>
                    <a:pt x="685" y="854"/>
                    <a:pt x="696" y="865"/>
                  </a:cubicBezTo>
                  <a:lnTo>
                    <a:pt x="703" y="871"/>
                  </a:lnTo>
                  <a:lnTo>
                    <a:pt x="703" y="871"/>
                  </a:lnTo>
                  <a:lnTo>
                    <a:pt x="708" y="877"/>
                  </a:lnTo>
                  <a:cubicBezTo>
                    <a:pt x="725" y="895"/>
                    <a:pt x="733" y="908"/>
                    <a:pt x="733" y="916"/>
                  </a:cubicBezTo>
                  <a:cubicBezTo>
                    <a:pt x="733" y="932"/>
                    <a:pt x="728" y="944"/>
                    <a:pt x="718" y="954"/>
                  </a:cubicBezTo>
                  <a:cubicBezTo>
                    <a:pt x="708" y="963"/>
                    <a:pt x="703" y="988"/>
                    <a:pt x="703" y="1028"/>
                  </a:cubicBezTo>
                  <a:cubicBezTo>
                    <a:pt x="703" y="1068"/>
                    <a:pt x="706" y="1115"/>
                    <a:pt x="710" y="1169"/>
                  </a:cubicBezTo>
                  <a:cubicBezTo>
                    <a:pt x="714" y="1223"/>
                    <a:pt x="717" y="1255"/>
                    <a:pt x="717" y="1265"/>
                  </a:cubicBezTo>
                  <a:cubicBezTo>
                    <a:pt x="717" y="1336"/>
                    <a:pt x="702" y="1398"/>
                    <a:pt x="673" y="1451"/>
                  </a:cubicBezTo>
                  <a:cubicBezTo>
                    <a:pt x="644" y="1504"/>
                    <a:pt x="619" y="1530"/>
                    <a:pt x="599" y="1530"/>
                  </a:cubicBezTo>
                  <a:cubicBezTo>
                    <a:pt x="578" y="1530"/>
                    <a:pt x="562" y="1519"/>
                    <a:pt x="550" y="1497"/>
                  </a:cubicBezTo>
                  <a:cubicBezTo>
                    <a:pt x="538" y="1474"/>
                    <a:pt x="523" y="1435"/>
                    <a:pt x="503" y="1378"/>
                  </a:cubicBezTo>
                  <a:cubicBezTo>
                    <a:pt x="492" y="1345"/>
                    <a:pt x="475" y="1329"/>
                    <a:pt x="450" y="1329"/>
                  </a:cubicBezTo>
                  <a:cubicBezTo>
                    <a:pt x="441" y="1329"/>
                    <a:pt x="410" y="1331"/>
                    <a:pt x="358" y="1335"/>
                  </a:cubicBezTo>
                  <a:cubicBezTo>
                    <a:pt x="306" y="1338"/>
                    <a:pt x="260" y="1343"/>
                    <a:pt x="219" y="1348"/>
                  </a:cubicBezTo>
                  <a:cubicBezTo>
                    <a:pt x="213" y="1441"/>
                    <a:pt x="193" y="1487"/>
                    <a:pt x="158" y="1487"/>
                  </a:cubicBezTo>
                  <a:cubicBezTo>
                    <a:pt x="139" y="1487"/>
                    <a:pt x="121" y="1470"/>
                    <a:pt x="105" y="1436"/>
                  </a:cubicBezTo>
                  <a:cubicBezTo>
                    <a:pt x="89" y="1401"/>
                    <a:pt x="81" y="1372"/>
                    <a:pt x="81" y="1349"/>
                  </a:cubicBezTo>
                  <a:cubicBezTo>
                    <a:pt x="81" y="1325"/>
                    <a:pt x="82" y="1309"/>
                    <a:pt x="83" y="1300"/>
                  </a:cubicBezTo>
                  <a:cubicBezTo>
                    <a:pt x="97" y="1206"/>
                    <a:pt x="104" y="1128"/>
                    <a:pt x="104" y="1067"/>
                  </a:cubicBezTo>
                  <a:cubicBezTo>
                    <a:pt x="104" y="1021"/>
                    <a:pt x="101" y="975"/>
                    <a:pt x="95" y="929"/>
                  </a:cubicBezTo>
                  <a:lnTo>
                    <a:pt x="92" y="911"/>
                  </a:lnTo>
                  <a:lnTo>
                    <a:pt x="104" y="889"/>
                  </a:lnTo>
                  <a:lnTo>
                    <a:pt x="144" y="833"/>
                  </a:lnTo>
                  <a:lnTo>
                    <a:pt x="157" y="825"/>
                  </a:lnTo>
                  <a:lnTo>
                    <a:pt x="159" y="826"/>
                  </a:lnTo>
                  <a:cubicBezTo>
                    <a:pt x="164" y="827"/>
                    <a:pt x="168" y="829"/>
                    <a:pt x="170" y="832"/>
                  </a:cubicBezTo>
                  <a:cubicBezTo>
                    <a:pt x="309" y="815"/>
                    <a:pt x="416" y="795"/>
                    <a:pt x="491" y="774"/>
                  </a:cubicBezTo>
                  <a:cubicBezTo>
                    <a:pt x="504" y="767"/>
                    <a:pt x="518" y="764"/>
                    <a:pt x="531" y="764"/>
                  </a:cubicBezTo>
                  <a:close/>
                  <a:moveTo>
                    <a:pt x="528" y="553"/>
                  </a:moveTo>
                  <a:lnTo>
                    <a:pt x="559" y="562"/>
                  </a:lnTo>
                  <a:lnTo>
                    <a:pt x="552" y="562"/>
                  </a:lnTo>
                  <a:cubicBezTo>
                    <a:pt x="542" y="563"/>
                    <a:pt x="533" y="564"/>
                    <a:pt x="523" y="565"/>
                  </a:cubicBezTo>
                  <a:cubicBezTo>
                    <a:pt x="645" y="657"/>
                    <a:pt x="747" y="730"/>
                    <a:pt x="826" y="784"/>
                  </a:cubicBezTo>
                  <a:cubicBezTo>
                    <a:pt x="905" y="839"/>
                    <a:pt x="980" y="880"/>
                    <a:pt x="1049" y="908"/>
                  </a:cubicBezTo>
                  <a:cubicBezTo>
                    <a:pt x="1119" y="935"/>
                    <a:pt x="1210" y="964"/>
                    <a:pt x="1321" y="994"/>
                  </a:cubicBezTo>
                  <a:cubicBezTo>
                    <a:pt x="1366" y="1005"/>
                    <a:pt x="1388" y="1020"/>
                    <a:pt x="1388" y="1041"/>
                  </a:cubicBezTo>
                  <a:cubicBezTo>
                    <a:pt x="1388" y="1057"/>
                    <a:pt x="1381" y="1068"/>
                    <a:pt x="1365" y="1074"/>
                  </a:cubicBezTo>
                  <a:cubicBezTo>
                    <a:pt x="1349" y="1079"/>
                    <a:pt x="1305" y="1086"/>
                    <a:pt x="1232" y="1095"/>
                  </a:cubicBezTo>
                  <a:cubicBezTo>
                    <a:pt x="1159" y="1103"/>
                    <a:pt x="1100" y="1107"/>
                    <a:pt x="1054" y="1107"/>
                  </a:cubicBezTo>
                  <a:cubicBezTo>
                    <a:pt x="1009" y="1107"/>
                    <a:pt x="974" y="1100"/>
                    <a:pt x="948" y="1086"/>
                  </a:cubicBezTo>
                  <a:cubicBezTo>
                    <a:pt x="922" y="1072"/>
                    <a:pt x="857" y="1016"/>
                    <a:pt x="752" y="918"/>
                  </a:cubicBezTo>
                  <a:cubicBezTo>
                    <a:pt x="739" y="906"/>
                    <a:pt x="725" y="893"/>
                    <a:pt x="712" y="881"/>
                  </a:cubicBezTo>
                  <a:lnTo>
                    <a:pt x="703" y="871"/>
                  </a:lnTo>
                  <a:lnTo>
                    <a:pt x="703" y="871"/>
                  </a:lnTo>
                  <a:lnTo>
                    <a:pt x="703" y="871"/>
                  </a:lnTo>
                  <a:lnTo>
                    <a:pt x="673" y="842"/>
                  </a:lnTo>
                  <a:cubicBezTo>
                    <a:pt x="607" y="776"/>
                    <a:pt x="540" y="705"/>
                    <a:pt x="473" y="627"/>
                  </a:cubicBezTo>
                  <a:lnTo>
                    <a:pt x="440" y="589"/>
                  </a:lnTo>
                  <a:lnTo>
                    <a:pt x="448" y="577"/>
                  </a:lnTo>
                  <a:lnTo>
                    <a:pt x="528" y="553"/>
                  </a:lnTo>
                  <a:close/>
                  <a:moveTo>
                    <a:pt x="277" y="26"/>
                  </a:moveTo>
                  <a:lnTo>
                    <a:pt x="296" y="65"/>
                  </a:lnTo>
                  <a:lnTo>
                    <a:pt x="280" y="185"/>
                  </a:lnTo>
                  <a:lnTo>
                    <a:pt x="240" y="213"/>
                  </a:lnTo>
                  <a:lnTo>
                    <a:pt x="224" y="216"/>
                  </a:lnTo>
                  <a:cubicBezTo>
                    <a:pt x="185" y="221"/>
                    <a:pt x="154" y="224"/>
                    <a:pt x="130" y="224"/>
                  </a:cubicBezTo>
                  <a:cubicBezTo>
                    <a:pt x="99" y="224"/>
                    <a:pt x="69" y="219"/>
                    <a:pt x="41" y="208"/>
                  </a:cubicBezTo>
                  <a:cubicBezTo>
                    <a:pt x="14" y="198"/>
                    <a:pt x="0" y="183"/>
                    <a:pt x="0" y="166"/>
                  </a:cubicBezTo>
                  <a:cubicBezTo>
                    <a:pt x="0" y="148"/>
                    <a:pt x="19" y="138"/>
                    <a:pt x="57" y="134"/>
                  </a:cubicBezTo>
                  <a:cubicBezTo>
                    <a:pt x="115" y="128"/>
                    <a:pt x="187" y="116"/>
                    <a:pt x="274" y="98"/>
                  </a:cubicBezTo>
                  <a:cubicBezTo>
                    <a:pt x="276" y="77"/>
                    <a:pt x="277" y="55"/>
                    <a:pt x="277" y="32"/>
                  </a:cubicBezTo>
                  <a:lnTo>
                    <a:pt x="277" y="26"/>
                  </a:lnTo>
                  <a:close/>
                  <a:moveTo>
                    <a:pt x="700" y="0"/>
                  </a:moveTo>
                  <a:cubicBezTo>
                    <a:pt x="728" y="0"/>
                    <a:pt x="756" y="4"/>
                    <a:pt x="785" y="12"/>
                  </a:cubicBezTo>
                  <a:cubicBezTo>
                    <a:pt x="813" y="20"/>
                    <a:pt x="828" y="34"/>
                    <a:pt x="828" y="55"/>
                  </a:cubicBezTo>
                  <a:cubicBezTo>
                    <a:pt x="828" y="76"/>
                    <a:pt x="816" y="91"/>
                    <a:pt x="794" y="100"/>
                  </a:cubicBezTo>
                  <a:cubicBezTo>
                    <a:pt x="772" y="110"/>
                    <a:pt x="725" y="123"/>
                    <a:pt x="652" y="140"/>
                  </a:cubicBezTo>
                  <a:cubicBezTo>
                    <a:pt x="598" y="153"/>
                    <a:pt x="537" y="166"/>
                    <a:pt x="469" y="178"/>
                  </a:cubicBezTo>
                  <a:lnTo>
                    <a:pt x="436" y="184"/>
                  </a:lnTo>
                  <a:lnTo>
                    <a:pt x="448" y="65"/>
                  </a:lnTo>
                  <a:lnTo>
                    <a:pt x="450" y="62"/>
                  </a:lnTo>
                  <a:lnTo>
                    <a:pt x="459" y="60"/>
                  </a:lnTo>
                  <a:cubicBezTo>
                    <a:pt x="500" y="48"/>
                    <a:pt x="540" y="36"/>
                    <a:pt x="579" y="24"/>
                  </a:cubicBezTo>
                  <a:cubicBezTo>
                    <a:pt x="632" y="8"/>
                    <a:pt x="672" y="0"/>
                    <a:pt x="700" y="0"/>
                  </a:cubicBezTo>
                  <a:close/>
                </a:path>
              </a:pathLst>
            </a:custGeom>
            <a:solidFill>
              <a:schemeClr val="tx1"/>
            </a:solidFill>
            <a:effectLst/>
          </p:spPr>
          <p:txBody>
            <a:bodyPr wrap="square" rtlCol="0">
              <a:noAutofit/>
            </a:bodyPr>
            <a:lstStyle/>
            <a:p>
              <a:pPr algn="l"/>
              <a:endParaRPr lang="zh-CN" altLang="en-US" sz="96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  <a:sym typeface="+mn-ea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9008" y="4030"/>
              <a:ext cx="1443" cy="1391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43" h="1391">
                  <a:moveTo>
                    <a:pt x="706" y="0"/>
                  </a:moveTo>
                  <a:cubicBezTo>
                    <a:pt x="733" y="0"/>
                    <a:pt x="769" y="11"/>
                    <a:pt x="816" y="32"/>
                  </a:cubicBezTo>
                  <a:cubicBezTo>
                    <a:pt x="863" y="53"/>
                    <a:pt x="886" y="76"/>
                    <a:pt x="886" y="100"/>
                  </a:cubicBezTo>
                  <a:cubicBezTo>
                    <a:pt x="886" y="110"/>
                    <a:pt x="880" y="127"/>
                    <a:pt x="870" y="153"/>
                  </a:cubicBezTo>
                  <a:cubicBezTo>
                    <a:pt x="859" y="178"/>
                    <a:pt x="849" y="209"/>
                    <a:pt x="841" y="245"/>
                  </a:cubicBezTo>
                  <a:lnTo>
                    <a:pt x="870" y="236"/>
                  </a:lnTo>
                  <a:lnTo>
                    <a:pt x="857" y="330"/>
                  </a:lnTo>
                  <a:lnTo>
                    <a:pt x="854" y="358"/>
                  </a:lnTo>
                  <a:lnTo>
                    <a:pt x="822" y="363"/>
                  </a:lnTo>
                  <a:lnTo>
                    <a:pt x="794" y="471"/>
                  </a:lnTo>
                  <a:cubicBezTo>
                    <a:pt x="861" y="453"/>
                    <a:pt x="921" y="438"/>
                    <a:pt x="974" y="423"/>
                  </a:cubicBezTo>
                  <a:cubicBezTo>
                    <a:pt x="1026" y="408"/>
                    <a:pt x="1066" y="401"/>
                    <a:pt x="1096" y="401"/>
                  </a:cubicBezTo>
                  <a:cubicBezTo>
                    <a:pt x="1154" y="401"/>
                    <a:pt x="1183" y="415"/>
                    <a:pt x="1183" y="444"/>
                  </a:cubicBezTo>
                  <a:cubicBezTo>
                    <a:pt x="1183" y="474"/>
                    <a:pt x="1141" y="500"/>
                    <a:pt x="1057" y="523"/>
                  </a:cubicBezTo>
                  <a:cubicBezTo>
                    <a:pt x="973" y="546"/>
                    <a:pt x="879" y="565"/>
                    <a:pt x="775" y="582"/>
                  </a:cubicBezTo>
                  <a:cubicBezTo>
                    <a:pt x="773" y="590"/>
                    <a:pt x="761" y="623"/>
                    <a:pt x="739" y="679"/>
                  </a:cubicBezTo>
                  <a:cubicBezTo>
                    <a:pt x="856" y="656"/>
                    <a:pt x="964" y="632"/>
                    <a:pt x="1063" y="606"/>
                  </a:cubicBezTo>
                  <a:cubicBezTo>
                    <a:pt x="1162" y="581"/>
                    <a:pt x="1234" y="568"/>
                    <a:pt x="1281" y="568"/>
                  </a:cubicBezTo>
                  <a:cubicBezTo>
                    <a:pt x="1328" y="568"/>
                    <a:pt x="1367" y="578"/>
                    <a:pt x="1397" y="596"/>
                  </a:cubicBezTo>
                  <a:cubicBezTo>
                    <a:pt x="1428" y="615"/>
                    <a:pt x="1443" y="634"/>
                    <a:pt x="1443" y="653"/>
                  </a:cubicBezTo>
                  <a:cubicBezTo>
                    <a:pt x="1443" y="683"/>
                    <a:pt x="1410" y="700"/>
                    <a:pt x="1343" y="704"/>
                  </a:cubicBezTo>
                  <a:cubicBezTo>
                    <a:pt x="1243" y="710"/>
                    <a:pt x="1121" y="720"/>
                    <a:pt x="976" y="736"/>
                  </a:cubicBezTo>
                  <a:lnTo>
                    <a:pt x="972" y="736"/>
                  </a:lnTo>
                  <a:lnTo>
                    <a:pt x="953" y="730"/>
                  </a:lnTo>
                  <a:lnTo>
                    <a:pt x="873" y="746"/>
                  </a:lnTo>
                  <a:lnTo>
                    <a:pt x="863" y="761"/>
                  </a:lnTo>
                  <a:lnTo>
                    <a:pt x="856" y="753"/>
                  </a:lnTo>
                  <a:cubicBezTo>
                    <a:pt x="770" y="768"/>
                    <a:pt x="722" y="776"/>
                    <a:pt x="711" y="777"/>
                  </a:cubicBezTo>
                  <a:cubicBezTo>
                    <a:pt x="671" y="872"/>
                    <a:pt x="623" y="945"/>
                    <a:pt x="566" y="996"/>
                  </a:cubicBezTo>
                  <a:cubicBezTo>
                    <a:pt x="573" y="997"/>
                    <a:pt x="578" y="998"/>
                    <a:pt x="583" y="999"/>
                  </a:cubicBezTo>
                  <a:lnTo>
                    <a:pt x="587" y="1001"/>
                  </a:lnTo>
                  <a:lnTo>
                    <a:pt x="561" y="1018"/>
                  </a:lnTo>
                  <a:lnTo>
                    <a:pt x="537" y="1050"/>
                  </a:lnTo>
                  <a:lnTo>
                    <a:pt x="515" y="1082"/>
                  </a:lnTo>
                  <a:lnTo>
                    <a:pt x="515" y="1079"/>
                  </a:lnTo>
                  <a:cubicBezTo>
                    <a:pt x="514" y="1071"/>
                    <a:pt x="513" y="1064"/>
                    <a:pt x="511" y="1056"/>
                  </a:cubicBezTo>
                  <a:cubicBezTo>
                    <a:pt x="435" y="1161"/>
                    <a:pt x="342" y="1244"/>
                    <a:pt x="232" y="1303"/>
                  </a:cubicBezTo>
                  <a:cubicBezTo>
                    <a:pt x="123" y="1362"/>
                    <a:pt x="55" y="1391"/>
                    <a:pt x="30" y="1391"/>
                  </a:cubicBezTo>
                  <a:cubicBezTo>
                    <a:pt x="10" y="1391"/>
                    <a:pt x="0" y="1383"/>
                    <a:pt x="0" y="1367"/>
                  </a:cubicBezTo>
                  <a:cubicBezTo>
                    <a:pt x="0" y="1351"/>
                    <a:pt x="12" y="1335"/>
                    <a:pt x="36" y="1322"/>
                  </a:cubicBezTo>
                  <a:cubicBezTo>
                    <a:pt x="163" y="1240"/>
                    <a:pt x="276" y="1150"/>
                    <a:pt x="375" y="1051"/>
                  </a:cubicBezTo>
                  <a:cubicBezTo>
                    <a:pt x="475" y="952"/>
                    <a:pt x="545" y="866"/>
                    <a:pt x="585" y="793"/>
                  </a:cubicBezTo>
                  <a:cubicBezTo>
                    <a:pt x="524" y="804"/>
                    <a:pt x="472" y="816"/>
                    <a:pt x="428" y="829"/>
                  </a:cubicBezTo>
                  <a:cubicBezTo>
                    <a:pt x="383" y="843"/>
                    <a:pt x="347" y="849"/>
                    <a:pt x="317" y="849"/>
                  </a:cubicBezTo>
                  <a:cubicBezTo>
                    <a:pt x="288" y="849"/>
                    <a:pt x="259" y="841"/>
                    <a:pt x="231" y="825"/>
                  </a:cubicBezTo>
                  <a:cubicBezTo>
                    <a:pt x="204" y="808"/>
                    <a:pt x="190" y="791"/>
                    <a:pt x="190" y="774"/>
                  </a:cubicBezTo>
                  <a:cubicBezTo>
                    <a:pt x="190" y="757"/>
                    <a:pt x="208" y="747"/>
                    <a:pt x="243" y="746"/>
                  </a:cubicBezTo>
                  <a:cubicBezTo>
                    <a:pt x="298" y="743"/>
                    <a:pt x="420" y="727"/>
                    <a:pt x="610" y="697"/>
                  </a:cubicBezTo>
                  <a:cubicBezTo>
                    <a:pt x="612" y="691"/>
                    <a:pt x="618" y="674"/>
                    <a:pt x="628" y="645"/>
                  </a:cubicBezTo>
                  <a:cubicBezTo>
                    <a:pt x="639" y="615"/>
                    <a:pt x="646" y="598"/>
                    <a:pt x="649" y="595"/>
                  </a:cubicBezTo>
                  <a:cubicBezTo>
                    <a:pt x="609" y="601"/>
                    <a:pt x="576" y="604"/>
                    <a:pt x="548" y="604"/>
                  </a:cubicBezTo>
                  <a:cubicBezTo>
                    <a:pt x="521" y="604"/>
                    <a:pt x="493" y="601"/>
                    <a:pt x="464" y="593"/>
                  </a:cubicBezTo>
                  <a:cubicBezTo>
                    <a:pt x="436" y="585"/>
                    <a:pt x="422" y="572"/>
                    <a:pt x="422" y="553"/>
                  </a:cubicBezTo>
                  <a:cubicBezTo>
                    <a:pt x="422" y="534"/>
                    <a:pt x="443" y="523"/>
                    <a:pt x="487" y="520"/>
                  </a:cubicBezTo>
                  <a:cubicBezTo>
                    <a:pt x="531" y="516"/>
                    <a:pt x="590" y="507"/>
                    <a:pt x="665" y="492"/>
                  </a:cubicBezTo>
                  <a:cubicBezTo>
                    <a:pt x="680" y="423"/>
                    <a:pt x="688" y="387"/>
                    <a:pt x="689" y="382"/>
                  </a:cubicBezTo>
                  <a:cubicBezTo>
                    <a:pt x="682" y="384"/>
                    <a:pt x="674" y="385"/>
                    <a:pt x="668" y="386"/>
                  </a:cubicBezTo>
                  <a:lnTo>
                    <a:pt x="665" y="386"/>
                  </a:lnTo>
                  <a:lnTo>
                    <a:pt x="697" y="354"/>
                  </a:lnTo>
                  <a:lnTo>
                    <a:pt x="705" y="242"/>
                  </a:lnTo>
                  <a:lnTo>
                    <a:pt x="700" y="232"/>
                  </a:lnTo>
                  <a:lnTo>
                    <a:pt x="700" y="222"/>
                  </a:lnTo>
                  <a:cubicBezTo>
                    <a:pt x="700" y="217"/>
                    <a:pt x="700" y="211"/>
                    <a:pt x="700" y="205"/>
                  </a:cubicBezTo>
                  <a:cubicBezTo>
                    <a:pt x="700" y="147"/>
                    <a:pt x="693" y="105"/>
                    <a:pt x="678" y="79"/>
                  </a:cubicBezTo>
                  <a:cubicBezTo>
                    <a:pt x="670" y="65"/>
                    <a:pt x="666" y="53"/>
                    <a:pt x="666" y="42"/>
                  </a:cubicBezTo>
                  <a:cubicBezTo>
                    <a:pt x="666" y="14"/>
                    <a:pt x="679" y="0"/>
                    <a:pt x="706" y="0"/>
                  </a:cubicBezTo>
                  <a:close/>
                </a:path>
              </a:pathLst>
            </a:custGeom>
            <a:solidFill>
              <a:srgbClr val="FF0000"/>
            </a:solidFill>
            <a:effectLst/>
          </p:spPr>
          <p:txBody>
            <a:bodyPr wrap="square" rtlCol="0">
              <a:noAutofit/>
            </a:bodyPr>
            <a:lstStyle/>
            <a:p>
              <a:pPr algn="l"/>
              <a:endParaRPr lang="zh-CN" altLang="en-US" sz="96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  <a:sym typeface="+mn-ea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2533650" y="2081530"/>
            <a:ext cx="1199515" cy="1262380"/>
            <a:chOff x="4057" y="4644"/>
            <a:chExt cx="1604" cy="1688"/>
          </a:xfrm>
        </p:grpSpPr>
        <p:sp>
          <p:nvSpPr>
            <p:cNvPr id="18" name="文本框 17"/>
            <p:cNvSpPr txBox="1"/>
            <p:nvPr/>
          </p:nvSpPr>
          <p:spPr>
            <a:xfrm>
              <a:off x="4057" y="4808"/>
              <a:ext cx="1605" cy="1293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05" h="1293">
                  <a:moveTo>
                    <a:pt x="853" y="43"/>
                  </a:moveTo>
                  <a:lnTo>
                    <a:pt x="855" y="44"/>
                  </a:lnTo>
                  <a:cubicBezTo>
                    <a:pt x="857" y="45"/>
                    <a:pt x="859" y="47"/>
                    <a:pt x="861" y="48"/>
                  </a:cubicBezTo>
                  <a:cubicBezTo>
                    <a:pt x="876" y="58"/>
                    <a:pt x="884" y="71"/>
                    <a:pt x="884" y="85"/>
                  </a:cubicBezTo>
                  <a:cubicBezTo>
                    <a:pt x="884" y="100"/>
                    <a:pt x="878" y="118"/>
                    <a:pt x="867" y="141"/>
                  </a:cubicBezTo>
                  <a:cubicBezTo>
                    <a:pt x="856" y="163"/>
                    <a:pt x="847" y="178"/>
                    <a:pt x="839" y="186"/>
                  </a:cubicBezTo>
                  <a:cubicBezTo>
                    <a:pt x="991" y="144"/>
                    <a:pt x="1080" y="124"/>
                    <a:pt x="1105" y="124"/>
                  </a:cubicBezTo>
                  <a:cubicBezTo>
                    <a:pt x="1131" y="124"/>
                    <a:pt x="1155" y="130"/>
                    <a:pt x="1176" y="142"/>
                  </a:cubicBezTo>
                  <a:cubicBezTo>
                    <a:pt x="1197" y="154"/>
                    <a:pt x="1208" y="169"/>
                    <a:pt x="1208" y="186"/>
                  </a:cubicBezTo>
                  <a:cubicBezTo>
                    <a:pt x="1208" y="204"/>
                    <a:pt x="1197" y="218"/>
                    <a:pt x="1177" y="228"/>
                  </a:cubicBezTo>
                  <a:cubicBezTo>
                    <a:pt x="1156" y="238"/>
                    <a:pt x="1106" y="251"/>
                    <a:pt x="1027" y="266"/>
                  </a:cubicBezTo>
                  <a:cubicBezTo>
                    <a:pt x="947" y="280"/>
                    <a:pt x="872" y="293"/>
                    <a:pt x="801" y="305"/>
                  </a:cubicBezTo>
                  <a:lnTo>
                    <a:pt x="743" y="427"/>
                  </a:lnTo>
                  <a:cubicBezTo>
                    <a:pt x="999" y="383"/>
                    <a:pt x="1166" y="352"/>
                    <a:pt x="1244" y="333"/>
                  </a:cubicBezTo>
                  <a:cubicBezTo>
                    <a:pt x="1322" y="314"/>
                    <a:pt x="1377" y="304"/>
                    <a:pt x="1411" y="304"/>
                  </a:cubicBezTo>
                  <a:cubicBezTo>
                    <a:pt x="1445" y="304"/>
                    <a:pt x="1485" y="316"/>
                    <a:pt x="1533" y="340"/>
                  </a:cubicBezTo>
                  <a:cubicBezTo>
                    <a:pt x="1581" y="364"/>
                    <a:pt x="1605" y="388"/>
                    <a:pt x="1605" y="414"/>
                  </a:cubicBezTo>
                  <a:cubicBezTo>
                    <a:pt x="1605" y="449"/>
                    <a:pt x="1568" y="466"/>
                    <a:pt x="1494" y="466"/>
                  </a:cubicBezTo>
                  <a:lnTo>
                    <a:pt x="1394" y="463"/>
                  </a:lnTo>
                  <a:cubicBezTo>
                    <a:pt x="1252" y="463"/>
                    <a:pt x="1024" y="485"/>
                    <a:pt x="711" y="529"/>
                  </a:cubicBezTo>
                  <a:cubicBezTo>
                    <a:pt x="701" y="558"/>
                    <a:pt x="685" y="592"/>
                    <a:pt x="663" y="629"/>
                  </a:cubicBezTo>
                  <a:lnTo>
                    <a:pt x="661" y="631"/>
                  </a:lnTo>
                  <a:lnTo>
                    <a:pt x="658" y="634"/>
                  </a:lnTo>
                  <a:lnTo>
                    <a:pt x="658" y="636"/>
                  </a:lnTo>
                  <a:lnTo>
                    <a:pt x="653" y="645"/>
                  </a:lnTo>
                  <a:lnTo>
                    <a:pt x="656" y="645"/>
                  </a:lnTo>
                  <a:lnTo>
                    <a:pt x="641" y="737"/>
                  </a:lnTo>
                  <a:lnTo>
                    <a:pt x="609" y="835"/>
                  </a:lnTo>
                  <a:lnTo>
                    <a:pt x="609" y="824"/>
                  </a:lnTo>
                  <a:cubicBezTo>
                    <a:pt x="608" y="778"/>
                    <a:pt x="606" y="745"/>
                    <a:pt x="604" y="726"/>
                  </a:cubicBezTo>
                  <a:cubicBezTo>
                    <a:pt x="554" y="842"/>
                    <a:pt x="490" y="943"/>
                    <a:pt x="414" y="1028"/>
                  </a:cubicBezTo>
                  <a:cubicBezTo>
                    <a:pt x="337" y="1112"/>
                    <a:pt x="261" y="1178"/>
                    <a:pt x="186" y="1224"/>
                  </a:cubicBezTo>
                  <a:cubicBezTo>
                    <a:pt x="110" y="1270"/>
                    <a:pt x="59" y="1293"/>
                    <a:pt x="34" y="1293"/>
                  </a:cubicBezTo>
                  <a:cubicBezTo>
                    <a:pt x="11" y="1293"/>
                    <a:pt x="0" y="1284"/>
                    <a:pt x="0" y="1267"/>
                  </a:cubicBezTo>
                  <a:cubicBezTo>
                    <a:pt x="0" y="1250"/>
                    <a:pt x="10" y="1234"/>
                    <a:pt x="31" y="1219"/>
                  </a:cubicBezTo>
                  <a:cubicBezTo>
                    <a:pt x="152" y="1132"/>
                    <a:pt x="256" y="1034"/>
                    <a:pt x="343" y="923"/>
                  </a:cubicBezTo>
                  <a:cubicBezTo>
                    <a:pt x="430" y="812"/>
                    <a:pt x="506" y="687"/>
                    <a:pt x="572" y="545"/>
                  </a:cubicBezTo>
                  <a:cubicBezTo>
                    <a:pt x="478" y="562"/>
                    <a:pt x="399" y="578"/>
                    <a:pt x="336" y="594"/>
                  </a:cubicBezTo>
                  <a:cubicBezTo>
                    <a:pt x="273" y="611"/>
                    <a:pt x="229" y="619"/>
                    <a:pt x="203" y="619"/>
                  </a:cubicBezTo>
                  <a:cubicBezTo>
                    <a:pt x="177" y="619"/>
                    <a:pt x="146" y="610"/>
                    <a:pt x="110" y="592"/>
                  </a:cubicBezTo>
                  <a:cubicBezTo>
                    <a:pt x="73" y="574"/>
                    <a:pt x="55" y="555"/>
                    <a:pt x="55" y="535"/>
                  </a:cubicBezTo>
                  <a:cubicBezTo>
                    <a:pt x="55" y="515"/>
                    <a:pt x="77" y="506"/>
                    <a:pt x="121" y="506"/>
                  </a:cubicBezTo>
                  <a:cubicBezTo>
                    <a:pt x="165" y="506"/>
                    <a:pt x="327" y="486"/>
                    <a:pt x="606" y="445"/>
                  </a:cubicBezTo>
                  <a:cubicBezTo>
                    <a:pt x="627" y="391"/>
                    <a:pt x="645" y="348"/>
                    <a:pt x="661" y="318"/>
                  </a:cubicBezTo>
                  <a:cubicBezTo>
                    <a:pt x="622" y="323"/>
                    <a:pt x="584" y="325"/>
                    <a:pt x="546" y="325"/>
                  </a:cubicBezTo>
                  <a:cubicBezTo>
                    <a:pt x="508" y="325"/>
                    <a:pt x="480" y="320"/>
                    <a:pt x="460" y="308"/>
                  </a:cubicBezTo>
                  <a:cubicBezTo>
                    <a:pt x="441" y="297"/>
                    <a:pt x="431" y="283"/>
                    <a:pt x="431" y="267"/>
                  </a:cubicBezTo>
                  <a:cubicBezTo>
                    <a:pt x="431" y="250"/>
                    <a:pt x="450" y="240"/>
                    <a:pt x="487" y="237"/>
                  </a:cubicBezTo>
                  <a:cubicBezTo>
                    <a:pt x="525" y="233"/>
                    <a:pt x="591" y="224"/>
                    <a:pt x="687" y="210"/>
                  </a:cubicBezTo>
                  <a:cubicBezTo>
                    <a:pt x="701" y="163"/>
                    <a:pt x="708" y="128"/>
                    <a:pt x="708" y="105"/>
                  </a:cubicBezTo>
                  <a:cubicBezTo>
                    <a:pt x="708" y="97"/>
                    <a:pt x="708" y="90"/>
                    <a:pt x="707" y="84"/>
                  </a:cubicBezTo>
                  <a:lnTo>
                    <a:pt x="707" y="80"/>
                  </a:lnTo>
                  <a:lnTo>
                    <a:pt x="778" y="68"/>
                  </a:lnTo>
                  <a:lnTo>
                    <a:pt x="853" y="43"/>
                  </a:lnTo>
                  <a:close/>
                  <a:moveTo>
                    <a:pt x="984" y="0"/>
                  </a:moveTo>
                  <a:lnTo>
                    <a:pt x="994" y="0"/>
                  </a:lnTo>
                  <a:lnTo>
                    <a:pt x="977" y="3"/>
                  </a:lnTo>
                  <a:lnTo>
                    <a:pt x="972" y="4"/>
                  </a:lnTo>
                  <a:lnTo>
                    <a:pt x="984" y="0"/>
                  </a:lnTo>
                  <a:close/>
                </a:path>
              </a:pathLst>
            </a:custGeom>
            <a:solidFill>
              <a:srgbClr val="FF0000"/>
            </a:solidFill>
            <a:effectLst/>
          </p:spPr>
          <p:txBody>
            <a:bodyPr wrap="square" rtlCol="0">
              <a:noAutofit/>
            </a:bodyPr>
            <a:lstStyle/>
            <a:p>
              <a:pPr algn="l"/>
              <a:endParaRPr lang="zh-CN" altLang="en-US" sz="96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  <a:sym typeface="+mn-ea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4418" y="4644"/>
              <a:ext cx="884" cy="1689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84" h="1689">
                  <a:moveTo>
                    <a:pt x="616" y="872"/>
                  </a:moveTo>
                  <a:cubicBezTo>
                    <a:pt x="601" y="872"/>
                    <a:pt x="557" y="878"/>
                    <a:pt x="483" y="891"/>
                  </a:cubicBezTo>
                  <a:cubicBezTo>
                    <a:pt x="408" y="903"/>
                    <a:pt x="351" y="910"/>
                    <a:pt x="310" y="911"/>
                  </a:cubicBezTo>
                  <a:lnTo>
                    <a:pt x="314" y="1024"/>
                  </a:lnTo>
                  <a:cubicBezTo>
                    <a:pt x="407" y="997"/>
                    <a:pt x="465" y="981"/>
                    <a:pt x="489" y="977"/>
                  </a:cubicBezTo>
                  <a:cubicBezTo>
                    <a:pt x="512" y="973"/>
                    <a:pt x="533" y="971"/>
                    <a:pt x="552" y="971"/>
                  </a:cubicBezTo>
                  <a:cubicBezTo>
                    <a:pt x="570" y="971"/>
                    <a:pt x="589" y="975"/>
                    <a:pt x="608" y="983"/>
                  </a:cubicBezTo>
                  <a:cubicBezTo>
                    <a:pt x="626" y="991"/>
                    <a:pt x="636" y="1003"/>
                    <a:pt x="636" y="1020"/>
                  </a:cubicBezTo>
                  <a:cubicBezTo>
                    <a:pt x="636" y="1047"/>
                    <a:pt x="602" y="1067"/>
                    <a:pt x="535" y="1081"/>
                  </a:cubicBezTo>
                  <a:cubicBezTo>
                    <a:pt x="467" y="1094"/>
                    <a:pt x="416" y="1101"/>
                    <a:pt x="381" y="1101"/>
                  </a:cubicBezTo>
                  <a:cubicBezTo>
                    <a:pt x="346" y="1101"/>
                    <a:pt x="325" y="1101"/>
                    <a:pt x="318" y="1099"/>
                  </a:cubicBezTo>
                  <a:lnTo>
                    <a:pt x="318" y="1204"/>
                  </a:lnTo>
                  <a:cubicBezTo>
                    <a:pt x="342" y="1201"/>
                    <a:pt x="383" y="1194"/>
                    <a:pt x="439" y="1182"/>
                  </a:cubicBezTo>
                  <a:cubicBezTo>
                    <a:pt x="494" y="1171"/>
                    <a:pt x="535" y="1165"/>
                    <a:pt x="559" y="1165"/>
                  </a:cubicBezTo>
                  <a:cubicBezTo>
                    <a:pt x="584" y="1165"/>
                    <a:pt x="606" y="1170"/>
                    <a:pt x="625" y="1181"/>
                  </a:cubicBezTo>
                  <a:cubicBezTo>
                    <a:pt x="643" y="1193"/>
                    <a:pt x="653" y="1205"/>
                    <a:pt x="653" y="1220"/>
                  </a:cubicBezTo>
                  <a:cubicBezTo>
                    <a:pt x="653" y="1245"/>
                    <a:pt x="620" y="1264"/>
                    <a:pt x="555" y="1277"/>
                  </a:cubicBezTo>
                  <a:cubicBezTo>
                    <a:pt x="490" y="1289"/>
                    <a:pt x="437" y="1295"/>
                    <a:pt x="395" y="1295"/>
                  </a:cubicBezTo>
                  <a:cubicBezTo>
                    <a:pt x="354" y="1295"/>
                    <a:pt x="328" y="1293"/>
                    <a:pt x="318" y="1288"/>
                  </a:cubicBezTo>
                  <a:cubicBezTo>
                    <a:pt x="318" y="1328"/>
                    <a:pt x="316" y="1368"/>
                    <a:pt x="312" y="1408"/>
                  </a:cubicBezTo>
                  <a:cubicBezTo>
                    <a:pt x="452" y="1384"/>
                    <a:pt x="547" y="1372"/>
                    <a:pt x="595" y="1372"/>
                  </a:cubicBezTo>
                  <a:cubicBezTo>
                    <a:pt x="634" y="1372"/>
                    <a:pt x="663" y="1379"/>
                    <a:pt x="681" y="1393"/>
                  </a:cubicBezTo>
                  <a:cubicBezTo>
                    <a:pt x="699" y="1406"/>
                    <a:pt x="710" y="1413"/>
                    <a:pt x="713" y="1413"/>
                  </a:cubicBezTo>
                  <a:cubicBezTo>
                    <a:pt x="721" y="1413"/>
                    <a:pt x="725" y="1364"/>
                    <a:pt x="725" y="1265"/>
                  </a:cubicBezTo>
                  <a:cubicBezTo>
                    <a:pt x="725" y="1204"/>
                    <a:pt x="720" y="1129"/>
                    <a:pt x="710" y="1040"/>
                  </a:cubicBezTo>
                  <a:cubicBezTo>
                    <a:pt x="700" y="952"/>
                    <a:pt x="688" y="902"/>
                    <a:pt x="674" y="890"/>
                  </a:cubicBezTo>
                  <a:cubicBezTo>
                    <a:pt x="659" y="878"/>
                    <a:pt x="640" y="872"/>
                    <a:pt x="616" y="872"/>
                  </a:cubicBezTo>
                  <a:close/>
                  <a:moveTo>
                    <a:pt x="685" y="751"/>
                  </a:moveTo>
                  <a:lnTo>
                    <a:pt x="776" y="782"/>
                  </a:lnTo>
                  <a:lnTo>
                    <a:pt x="788" y="782"/>
                  </a:lnTo>
                  <a:lnTo>
                    <a:pt x="803" y="789"/>
                  </a:lnTo>
                  <a:cubicBezTo>
                    <a:pt x="856" y="814"/>
                    <a:pt x="882" y="836"/>
                    <a:pt x="882" y="854"/>
                  </a:cubicBezTo>
                  <a:cubicBezTo>
                    <a:pt x="882" y="873"/>
                    <a:pt x="874" y="894"/>
                    <a:pt x="859" y="918"/>
                  </a:cubicBezTo>
                  <a:cubicBezTo>
                    <a:pt x="856" y="924"/>
                    <a:pt x="854" y="950"/>
                    <a:pt x="854" y="995"/>
                  </a:cubicBezTo>
                  <a:cubicBezTo>
                    <a:pt x="854" y="1041"/>
                    <a:pt x="859" y="1102"/>
                    <a:pt x="869" y="1179"/>
                  </a:cubicBezTo>
                  <a:cubicBezTo>
                    <a:pt x="879" y="1256"/>
                    <a:pt x="884" y="1333"/>
                    <a:pt x="884" y="1410"/>
                  </a:cubicBezTo>
                  <a:cubicBezTo>
                    <a:pt x="884" y="1486"/>
                    <a:pt x="878" y="1540"/>
                    <a:pt x="865" y="1572"/>
                  </a:cubicBezTo>
                  <a:cubicBezTo>
                    <a:pt x="852" y="1604"/>
                    <a:pt x="837" y="1632"/>
                    <a:pt x="820" y="1655"/>
                  </a:cubicBezTo>
                  <a:cubicBezTo>
                    <a:pt x="802" y="1677"/>
                    <a:pt x="785" y="1689"/>
                    <a:pt x="769" y="1689"/>
                  </a:cubicBezTo>
                  <a:cubicBezTo>
                    <a:pt x="752" y="1689"/>
                    <a:pt x="740" y="1682"/>
                    <a:pt x="731" y="1668"/>
                  </a:cubicBezTo>
                  <a:cubicBezTo>
                    <a:pt x="723" y="1655"/>
                    <a:pt x="711" y="1626"/>
                    <a:pt x="697" y="1582"/>
                  </a:cubicBezTo>
                  <a:cubicBezTo>
                    <a:pt x="682" y="1539"/>
                    <a:pt x="667" y="1510"/>
                    <a:pt x="653" y="1497"/>
                  </a:cubicBezTo>
                  <a:cubicBezTo>
                    <a:pt x="638" y="1484"/>
                    <a:pt x="614" y="1478"/>
                    <a:pt x="582" y="1478"/>
                  </a:cubicBezTo>
                  <a:cubicBezTo>
                    <a:pt x="513" y="1478"/>
                    <a:pt x="459" y="1480"/>
                    <a:pt x="420" y="1485"/>
                  </a:cubicBezTo>
                  <a:cubicBezTo>
                    <a:pt x="380" y="1490"/>
                    <a:pt x="352" y="1493"/>
                    <a:pt x="335" y="1493"/>
                  </a:cubicBezTo>
                  <a:cubicBezTo>
                    <a:pt x="317" y="1493"/>
                    <a:pt x="309" y="1492"/>
                    <a:pt x="308" y="1491"/>
                  </a:cubicBezTo>
                  <a:cubicBezTo>
                    <a:pt x="299" y="1581"/>
                    <a:pt x="278" y="1626"/>
                    <a:pt x="245" y="1626"/>
                  </a:cubicBezTo>
                  <a:cubicBezTo>
                    <a:pt x="222" y="1626"/>
                    <a:pt x="203" y="1607"/>
                    <a:pt x="189" y="1568"/>
                  </a:cubicBezTo>
                  <a:cubicBezTo>
                    <a:pt x="175" y="1530"/>
                    <a:pt x="168" y="1496"/>
                    <a:pt x="168" y="1467"/>
                  </a:cubicBezTo>
                  <a:cubicBezTo>
                    <a:pt x="168" y="1438"/>
                    <a:pt x="174" y="1404"/>
                    <a:pt x="187" y="1366"/>
                  </a:cubicBezTo>
                  <a:cubicBezTo>
                    <a:pt x="196" y="1339"/>
                    <a:pt x="201" y="1265"/>
                    <a:pt x="201" y="1145"/>
                  </a:cubicBezTo>
                  <a:cubicBezTo>
                    <a:pt x="201" y="1069"/>
                    <a:pt x="201" y="1011"/>
                    <a:pt x="199" y="970"/>
                  </a:cubicBezTo>
                  <a:lnTo>
                    <a:pt x="199" y="969"/>
                  </a:lnTo>
                  <a:lnTo>
                    <a:pt x="210" y="936"/>
                  </a:lnTo>
                  <a:lnTo>
                    <a:pt x="261" y="834"/>
                  </a:lnTo>
                  <a:lnTo>
                    <a:pt x="263" y="834"/>
                  </a:lnTo>
                  <a:cubicBezTo>
                    <a:pt x="264" y="835"/>
                    <a:pt x="266" y="835"/>
                    <a:pt x="267" y="836"/>
                  </a:cubicBezTo>
                  <a:cubicBezTo>
                    <a:pt x="338" y="826"/>
                    <a:pt x="411" y="813"/>
                    <a:pt x="486" y="798"/>
                  </a:cubicBezTo>
                  <a:cubicBezTo>
                    <a:pt x="560" y="782"/>
                    <a:pt x="608" y="770"/>
                    <a:pt x="629" y="763"/>
                  </a:cubicBezTo>
                  <a:cubicBezTo>
                    <a:pt x="644" y="757"/>
                    <a:pt x="660" y="753"/>
                    <a:pt x="676" y="752"/>
                  </a:cubicBezTo>
                  <a:lnTo>
                    <a:pt x="685" y="751"/>
                  </a:lnTo>
                  <a:close/>
                  <a:moveTo>
                    <a:pt x="619" y="0"/>
                  </a:moveTo>
                  <a:cubicBezTo>
                    <a:pt x="642" y="0"/>
                    <a:pt x="676" y="14"/>
                    <a:pt x="723" y="42"/>
                  </a:cubicBezTo>
                  <a:cubicBezTo>
                    <a:pt x="770" y="70"/>
                    <a:pt x="794" y="95"/>
                    <a:pt x="794" y="116"/>
                  </a:cubicBezTo>
                  <a:cubicBezTo>
                    <a:pt x="794" y="137"/>
                    <a:pt x="777" y="151"/>
                    <a:pt x="743" y="158"/>
                  </a:cubicBezTo>
                  <a:cubicBezTo>
                    <a:pt x="684" y="168"/>
                    <a:pt x="626" y="179"/>
                    <a:pt x="569" y="190"/>
                  </a:cubicBezTo>
                  <a:lnTo>
                    <a:pt x="523" y="199"/>
                  </a:lnTo>
                  <a:lnTo>
                    <a:pt x="433" y="199"/>
                  </a:lnTo>
                  <a:lnTo>
                    <a:pt x="330" y="233"/>
                  </a:lnTo>
                  <a:lnTo>
                    <a:pt x="227" y="250"/>
                  </a:lnTo>
                  <a:lnTo>
                    <a:pt x="165" y="271"/>
                  </a:lnTo>
                  <a:lnTo>
                    <a:pt x="148" y="272"/>
                  </a:lnTo>
                  <a:cubicBezTo>
                    <a:pt x="132" y="273"/>
                    <a:pt x="115" y="273"/>
                    <a:pt x="99" y="273"/>
                  </a:cubicBezTo>
                  <a:cubicBezTo>
                    <a:pt x="33" y="273"/>
                    <a:pt x="0" y="263"/>
                    <a:pt x="0" y="243"/>
                  </a:cubicBezTo>
                  <a:cubicBezTo>
                    <a:pt x="0" y="223"/>
                    <a:pt x="21" y="208"/>
                    <a:pt x="62" y="200"/>
                  </a:cubicBezTo>
                  <a:cubicBezTo>
                    <a:pt x="185" y="177"/>
                    <a:pt x="294" y="148"/>
                    <a:pt x="389" y="115"/>
                  </a:cubicBezTo>
                  <a:cubicBezTo>
                    <a:pt x="484" y="82"/>
                    <a:pt x="540" y="54"/>
                    <a:pt x="559" y="32"/>
                  </a:cubicBezTo>
                  <a:cubicBezTo>
                    <a:pt x="577" y="11"/>
                    <a:pt x="597" y="0"/>
                    <a:pt x="619" y="0"/>
                  </a:cubicBezTo>
                  <a:close/>
                </a:path>
              </a:pathLst>
            </a:custGeom>
            <a:solidFill>
              <a:schemeClr val="tx1"/>
            </a:solidFill>
            <a:effectLst/>
          </p:spPr>
          <p:txBody>
            <a:bodyPr wrap="square" rtlCol="0">
              <a:noAutofit/>
            </a:bodyPr>
            <a:lstStyle/>
            <a:p>
              <a:pPr algn="l"/>
              <a:endParaRPr lang="zh-CN" altLang="en-US" sz="96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  <a:sym typeface="+mn-ea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5459730" y="2144395"/>
            <a:ext cx="1332230" cy="1221105"/>
            <a:chOff x="7422" y="4013"/>
            <a:chExt cx="1770" cy="1622"/>
          </a:xfrm>
        </p:grpSpPr>
        <p:sp>
          <p:nvSpPr>
            <p:cNvPr id="22" name="文本框 21"/>
            <p:cNvSpPr txBox="1"/>
            <p:nvPr/>
          </p:nvSpPr>
          <p:spPr>
            <a:xfrm>
              <a:off x="7422" y="4013"/>
              <a:ext cx="1770" cy="1623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70" h="1623">
                  <a:moveTo>
                    <a:pt x="982" y="853"/>
                  </a:moveTo>
                  <a:cubicBezTo>
                    <a:pt x="969" y="853"/>
                    <a:pt x="933" y="860"/>
                    <a:pt x="877" y="875"/>
                  </a:cubicBezTo>
                  <a:cubicBezTo>
                    <a:pt x="821" y="889"/>
                    <a:pt x="781" y="896"/>
                    <a:pt x="759" y="896"/>
                  </a:cubicBezTo>
                  <a:cubicBezTo>
                    <a:pt x="737" y="896"/>
                    <a:pt x="715" y="889"/>
                    <a:pt x="694" y="876"/>
                  </a:cubicBezTo>
                  <a:cubicBezTo>
                    <a:pt x="682" y="901"/>
                    <a:pt x="662" y="928"/>
                    <a:pt x="636" y="955"/>
                  </a:cubicBezTo>
                  <a:cubicBezTo>
                    <a:pt x="698" y="956"/>
                    <a:pt x="746" y="968"/>
                    <a:pt x="780" y="990"/>
                  </a:cubicBezTo>
                  <a:cubicBezTo>
                    <a:pt x="814" y="1012"/>
                    <a:pt x="863" y="1055"/>
                    <a:pt x="928" y="1120"/>
                  </a:cubicBezTo>
                  <a:cubicBezTo>
                    <a:pt x="945" y="1084"/>
                    <a:pt x="962" y="1036"/>
                    <a:pt x="978" y="976"/>
                  </a:cubicBezTo>
                  <a:cubicBezTo>
                    <a:pt x="995" y="916"/>
                    <a:pt x="1003" y="880"/>
                    <a:pt x="1003" y="869"/>
                  </a:cubicBezTo>
                  <a:cubicBezTo>
                    <a:pt x="1003" y="858"/>
                    <a:pt x="996" y="853"/>
                    <a:pt x="982" y="853"/>
                  </a:cubicBezTo>
                  <a:close/>
                  <a:moveTo>
                    <a:pt x="792" y="0"/>
                  </a:moveTo>
                  <a:cubicBezTo>
                    <a:pt x="821" y="0"/>
                    <a:pt x="860" y="13"/>
                    <a:pt x="909" y="40"/>
                  </a:cubicBezTo>
                  <a:cubicBezTo>
                    <a:pt x="957" y="66"/>
                    <a:pt x="982" y="96"/>
                    <a:pt x="982" y="128"/>
                  </a:cubicBezTo>
                  <a:cubicBezTo>
                    <a:pt x="982" y="143"/>
                    <a:pt x="978" y="157"/>
                    <a:pt x="970" y="169"/>
                  </a:cubicBezTo>
                  <a:cubicBezTo>
                    <a:pt x="961" y="181"/>
                    <a:pt x="945" y="224"/>
                    <a:pt x="919" y="296"/>
                  </a:cubicBezTo>
                  <a:cubicBezTo>
                    <a:pt x="894" y="369"/>
                    <a:pt x="871" y="429"/>
                    <a:pt x="852" y="478"/>
                  </a:cubicBezTo>
                  <a:cubicBezTo>
                    <a:pt x="1051" y="437"/>
                    <a:pt x="1169" y="416"/>
                    <a:pt x="1205" y="416"/>
                  </a:cubicBezTo>
                  <a:cubicBezTo>
                    <a:pt x="1240" y="416"/>
                    <a:pt x="1275" y="425"/>
                    <a:pt x="1309" y="443"/>
                  </a:cubicBezTo>
                  <a:cubicBezTo>
                    <a:pt x="1343" y="460"/>
                    <a:pt x="1360" y="480"/>
                    <a:pt x="1360" y="500"/>
                  </a:cubicBezTo>
                  <a:cubicBezTo>
                    <a:pt x="1360" y="521"/>
                    <a:pt x="1350" y="535"/>
                    <a:pt x="1330" y="541"/>
                  </a:cubicBezTo>
                  <a:cubicBezTo>
                    <a:pt x="1309" y="548"/>
                    <a:pt x="1272" y="553"/>
                    <a:pt x="1217" y="555"/>
                  </a:cubicBezTo>
                  <a:cubicBezTo>
                    <a:pt x="1062" y="564"/>
                    <a:pt x="931" y="577"/>
                    <a:pt x="824" y="595"/>
                  </a:cubicBezTo>
                  <a:cubicBezTo>
                    <a:pt x="797" y="673"/>
                    <a:pt x="763" y="744"/>
                    <a:pt x="722" y="807"/>
                  </a:cubicBezTo>
                  <a:cubicBezTo>
                    <a:pt x="828" y="794"/>
                    <a:pt x="921" y="765"/>
                    <a:pt x="1002" y="720"/>
                  </a:cubicBezTo>
                  <a:cubicBezTo>
                    <a:pt x="1024" y="707"/>
                    <a:pt x="1046" y="700"/>
                    <a:pt x="1066" y="700"/>
                  </a:cubicBezTo>
                  <a:cubicBezTo>
                    <a:pt x="1087" y="700"/>
                    <a:pt x="1120" y="713"/>
                    <a:pt x="1166" y="740"/>
                  </a:cubicBezTo>
                  <a:cubicBezTo>
                    <a:pt x="1213" y="767"/>
                    <a:pt x="1236" y="792"/>
                    <a:pt x="1236" y="814"/>
                  </a:cubicBezTo>
                  <a:cubicBezTo>
                    <a:pt x="1236" y="837"/>
                    <a:pt x="1229" y="854"/>
                    <a:pt x="1214" y="867"/>
                  </a:cubicBezTo>
                  <a:cubicBezTo>
                    <a:pt x="1199" y="879"/>
                    <a:pt x="1185" y="898"/>
                    <a:pt x="1171" y="923"/>
                  </a:cubicBezTo>
                  <a:cubicBezTo>
                    <a:pt x="1157" y="947"/>
                    <a:pt x="1145" y="973"/>
                    <a:pt x="1136" y="998"/>
                  </a:cubicBezTo>
                  <a:cubicBezTo>
                    <a:pt x="1111" y="1072"/>
                    <a:pt x="1076" y="1141"/>
                    <a:pt x="1031" y="1206"/>
                  </a:cubicBezTo>
                  <a:cubicBezTo>
                    <a:pt x="1096" y="1269"/>
                    <a:pt x="1172" y="1322"/>
                    <a:pt x="1261" y="1367"/>
                  </a:cubicBezTo>
                  <a:cubicBezTo>
                    <a:pt x="1349" y="1411"/>
                    <a:pt x="1502" y="1450"/>
                    <a:pt x="1718" y="1483"/>
                  </a:cubicBezTo>
                  <a:cubicBezTo>
                    <a:pt x="1753" y="1489"/>
                    <a:pt x="1770" y="1502"/>
                    <a:pt x="1770" y="1523"/>
                  </a:cubicBezTo>
                  <a:cubicBezTo>
                    <a:pt x="1770" y="1543"/>
                    <a:pt x="1762" y="1558"/>
                    <a:pt x="1745" y="1565"/>
                  </a:cubicBezTo>
                  <a:cubicBezTo>
                    <a:pt x="1727" y="1573"/>
                    <a:pt x="1673" y="1585"/>
                    <a:pt x="1581" y="1600"/>
                  </a:cubicBezTo>
                  <a:cubicBezTo>
                    <a:pt x="1489" y="1615"/>
                    <a:pt x="1425" y="1623"/>
                    <a:pt x="1389" y="1623"/>
                  </a:cubicBezTo>
                  <a:cubicBezTo>
                    <a:pt x="1353" y="1623"/>
                    <a:pt x="1325" y="1620"/>
                    <a:pt x="1306" y="1614"/>
                  </a:cubicBezTo>
                  <a:cubicBezTo>
                    <a:pt x="1286" y="1609"/>
                    <a:pt x="1268" y="1599"/>
                    <a:pt x="1253" y="1586"/>
                  </a:cubicBezTo>
                  <a:cubicBezTo>
                    <a:pt x="1237" y="1572"/>
                    <a:pt x="1195" y="1531"/>
                    <a:pt x="1125" y="1461"/>
                  </a:cubicBezTo>
                  <a:cubicBezTo>
                    <a:pt x="1056" y="1392"/>
                    <a:pt x="1003" y="1335"/>
                    <a:pt x="967" y="1290"/>
                  </a:cubicBezTo>
                  <a:cubicBezTo>
                    <a:pt x="911" y="1361"/>
                    <a:pt x="839" y="1418"/>
                    <a:pt x="749" y="1459"/>
                  </a:cubicBezTo>
                  <a:cubicBezTo>
                    <a:pt x="660" y="1500"/>
                    <a:pt x="573" y="1521"/>
                    <a:pt x="488" y="1521"/>
                  </a:cubicBezTo>
                  <a:cubicBezTo>
                    <a:pt x="404" y="1521"/>
                    <a:pt x="361" y="1508"/>
                    <a:pt x="361" y="1483"/>
                  </a:cubicBezTo>
                  <a:cubicBezTo>
                    <a:pt x="361" y="1463"/>
                    <a:pt x="382" y="1449"/>
                    <a:pt x="422" y="1441"/>
                  </a:cubicBezTo>
                  <a:cubicBezTo>
                    <a:pt x="535" y="1417"/>
                    <a:pt x="627" y="1385"/>
                    <a:pt x="697" y="1345"/>
                  </a:cubicBezTo>
                  <a:cubicBezTo>
                    <a:pt x="767" y="1305"/>
                    <a:pt x="825" y="1256"/>
                    <a:pt x="871" y="1200"/>
                  </a:cubicBezTo>
                  <a:cubicBezTo>
                    <a:pt x="798" y="1121"/>
                    <a:pt x="711" y="1060"/>
                    <a:pt x="608" y="1017"/>
                  </a:cubicBezTo>
                  <a:cubicBezTo>
                    <a:pt x="542" y="1118"/>
                    <a:pt x="473" y="1203"/>
                    <a:pt x="402" y="1270"/>
                  </a:cubicBezTo>
                  <a:cubicBezTo>
                    <a:pt x="330" y="1337"/>
                    <a:pt x="256" y="1390"/>
                    <a:pt x="182" y="1427"/>
                  </a:cubicBezTo>
                  <a:cubicBezTo>
                    <a:pt x="107" y="1465"/>
                    <a:pt x="58" y="1483"/>
                    <a:pt x="35" y="1483"/>
                  </a:cubicBezTo>
                  <a:cubicBezTo>
                    <a:pt x="12" y="1483"/>
                    <a:pt x="0" y="1475"/>
                    <a:pt x="0" y="1457"/>
                  </a:cubicBezTo>
                  <a:cubicBezTo>
                    <a:pt x="0" y="1439"/>
                    <a:pt x="20" y="1417"/>
                    <a:pt x="61" y="1392"/>
                  </a:cubicBezTo>
                  <a:cubicBezTo>
                    <a:pt x="188" y="1309"/>
                    <a:pt x="309" y="1194"/>
                    <a:pt x="423" y="1046"/>
                  </a:cubicBezTo>
                  <a:cubicBezTo>
                    <a:pt x="538" y="897"/>
                    <a:pt x="622" y="754"/>
                    <a:pt x="678" y="616"/>
                  </a:cubicBezTo>
                  <a:cubicBezTo>
                    <a:pt x="527" y="645"/>
                    <a:pt x="441" y="666"/>
                    <a:pt x="418" y="678"/>
                  </a:cubicBezTo>
                  <a:cubicBezTo>
                    <a:pt x="367" y="708"/>
                    <a:pt x="332" y="723"/>
                    <a:pt x="314" y="723"/>
                  </a:cubicBezTo>
                  <a:cubicBezTo>
                    <a:pt x="302" y="723"/>
                    <a:pt x="293" y="718"/>
                    <a:pt x="284" y="709"/>
                  </a:cubicBezTo>
                  <a:lnTo>
                    <a:pt x="280" y="703"/>
                  </a:lnTo>
                  <a:lnTo>
                    <a:pt x="324" y="652"/>
                  </a:lnTo>
                  <a:lnTo>
                    <a:pt x="429" y="577"/>
                  </a:lnTo>
                  <a:lnTo>
                    <a:pt x="466" y="546"/>
                  </a:lnTo>
                  <a:lnTo>
                    <a:pt x="465" y="547"/>
                  </a:lnTo>
                  <a:cubicBezTo>
                    <a:pt x="461" y="553"/>
                    <a:pt x="458" y="559"/>
                    <a:pt x="455" y="565"/>
                  </a:cubicBezTo>
                  <a:lnTo>
                    <a:pt x="706" y="504"/>
                  </a:lnTo>
                  <a:cubicBezTo>
                    <a:pt x="755" y="347"/>
                    <a:pt x="779" y="234"/>
                    <a:pt x="779" y="162"/>
                  </a:cubicBezTo>
                  <a:cubicBezTo>
                    <a:pt x="779" y="138"/>
                    <a:pt x="774" y="117"/>
                    <a:pt x="764" y="100"/>
                  </a:cubicBezTo>
                  <a:cubicBezTo>
                    <a:pt x="754" y="82"/>
                    <a:pt x="749" y="61"/>
                    <a:pt x="749" y="37"/>
                  </a:cubicBezTo>
                  <a:cubicBezTo>
                    <a:pt x="749" y="12"/>
                    <a:pt x="763" y="0"/>
                    <a:pt x="792" y="0"/>
                  </a:cubicBezTo>
                  <a:close/>
                </a:path>
              </a:pathLst>
            </a:custGeom>
            <a:solidFill>
              <a:schemeClr val="tx1"/>
            </a:solidFill>
            <a:effectLst/>
          </p:spPr>
          <p:txBody>
            <a:bodyPr wrap="square" rtlCol="0">
              <a:noAutofit/>
            </a:bodyPr>
            <a:lstStyle/>
            <a:p>
              <a:pPr algn="l"/>
              <a:endParaRPr lang="zh-CN" altLang="en-US" sz="96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  <a:sym typeface="+mn-ea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7684" y="4245"/>
              <a:ext cx="323" cy="488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23" h="488">
                  <a:moveTo>
                    <a:pt x="166" y="0"/>
                  </a:moveTo>
                  <a:cubicBezTo>
                    <a:pt x="191" y="0"/>
                    <a:pt x="224" y="14"/>
                    <a:pt x="264" y="42"/>
                  </a:cubicBezTo>
                  <a:cubicBezTo>
                    <a:pt x="303" y="69"/>
                    <a:pt x="323" y="93"/>
                    <a:pt x="323" y="113"/>
                  </a:cubicBezTo>
                  <a:cubicBezTo>
                    <a:pt x="323" y="133"/>
                    <a:pt x="316" y="151"/>
                    <a:pt x="301" y="166"/>
                  </a:cubicBezTo>
                  <a:cubicBezTo>
                    <a:pt x="286" y="181"/>
                    <a:pt x="252" y="235"/>
                    <a:pt x="199" y="329"/>
                  </a:cubicBezTo>
                  <a:lnTo>
                    <a:pt x="255" y="316"/>
                  </a:lnTo>
                  <a:lnTo>
                    <a:pt x="228" y="354"/>
                  </a:lnTo>
                  <a:lnTo>
                    <a:pt x="123" y="444"/>
                  </a:lnTo>
                  <a:lnTo>
                    <a:pt x="93" y="478"/>
                  </a:lnTo>
                  <a:lnTo>
                    <a:pt x="91" y="479"/>
                  </a:lnTo>
                  <a:cubicBezTo>
                    <a:pt x="77" y="485"/>
                    <a:pt x="66" y="488"/>
                    <a:pt x="58" y="488"/>
                  </a:cubicBezTo>
                  <a:cubicBezTo>
                    <a:pt x="40" y="488"/>
                    <a:pt x="25" y="476"/>
                    <a:pt x="15" y="451"/>
                  </a:cubicBezTo>
                  <a:cubicBezTo>
                    <a:pt x="5" y="427"/>
                    <a:pt x="0" y="405"/>
                    <a:pt x="0" y="384"/>
                  </a:cubicBezTo>
                  <a:cubicBezTo>
                    <a:pt x="0" y="364"/>
                    <a:pt x="14" y="341"/>
                    <a:pt x="41" y="316"/>
                  </a:cubicBezTo>
                  <a:cubicBezTo>
                    <a:pt x="69" y="291"/>
                    <a:pt x="92" y="259"/>
                    <a:pt x="113" y="219"/>
                  </a:cubicBezTo>
                  <a:cubicBezTo>
                    <a:pt x="133" y="179"/>
                    <a:pt x="143" y="138"/>
                    <a:pt x="143" y="96"/>
                  </a:cubicBezTo>
                  <a:cubicBezTo>
                    <a:pt x="143" y="84"/>
                    <a:pt x="141" y="73"/>
                    <a:pt x="136" y="65"/>
                  </a:cubicBezTo>
                  <a:cubicBezTo>
                    <a:pt x="130" y="57"/>
                    <a:pt x="128" y="44"/>
                    <a:pt x="128" y="26"/>
                  </a:cubicBezTo>
                  <a:cubicBezTo>
                    <a:pt x="128" y="9"/>
                    <a:pt x="141" y="0"/>
                    <a:pt x="166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noAutofit/>
            </a:bodyPr>
            <a:lstStyle/>
            <a:p>
              <a:pPr algn="l"/>
              <a:endParaRPr lang="zh-CN" altLang="en-US" sz="96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  <a:sym typeface="+mn-ea"/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8535" y="4125"/>
              <a:ext cx="302" cy="226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2" h="226">
                  <a:moveTo>
                    <a:pt x="91" y="0"/>
                  </a:moveTo>
                  <a:cubicBezTo>
                    <a:pt x="141" y="0"/>
                    <a:pt x="189" y="15"/>
                    <a:pt x="234" y="45"/>
                  </a:cubicBezTo>
                  <a:cubicBezTo>
                    <a:pt x="280" y="75"/>
                    <a:pt x="302" y="115"/>
                    <a:pt x="302" y="164"/>
                  </a:cubicBezTo>
                  <a:cubicBezTo>
                    <a:pt x="302" y="205"/>
                    <a:pt x="283" y="226"/>
                    <a:pt x="245" y="226"/>
                  </a:cubicBezTo>
                  <a:cubicBezTo>
                    <a:pt x="222" y="226"/>
                    <a:pt x="199" y="218"/>
                    <a:pt x="175" y="203"/>
                  </a:cubicBezTo>
                  <a:cubicBezTo>
                    <a:pt x="152" y="188"/>
                    <a:pt x="123" y="167"/>
                    <a:pt x="89" y="140"/>
                  </a:cubicBezTo>
                  <a:cubicBezTo>
                    <a:pt x="55" y="114"/>
                    <a:pt x="31" y="93"/>
                    <a:pt x="19" y="78"/>
                  </a:cubicBezTo>
                  <a:cubicBezTo>
                    <a:pt x="6" y="62"/>
                    <a:pt x="0" y="49"/>
                    <a:pt x="0" y="38"/>
                  </a:cubicBezTo>
                  <a:cubicBezTo>
                    <a:pt x="0" y="13"/>
                    <a:pt x="30" y="0"/>
                    <a:pt x="91" y="0"/>
                  </a:cubicBezTo>
                  <a:close/>
                </a:path>
              </a:pathLst>
            </a:custGeom>
            <a:solidFill>
              <a:schemeClr val="accent1"/>
            </a:solidFill>
            <a:effectLst/>
          </p:spPr>
          <p:txBody>
            <a:bodyPr wrap="square" rtlCol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zh-CN" altLang="en-US" sz="96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  <a:sym typeface="+mn-ea"/>
              </a:endParaRPr>
            </a:p>
          </p:txBody>
        </p:sp>
      </p:grpSp>
      <p:sp>
        <p:nvSpPr>
          <p:cNvPr id="29" name="文本框 28"/>
          <p:cNvSpPr txBox="1"/>
          <p:nvPr/>
        </p:nvSpPr>
        <p:spPr>
          <a:xfrm>
            <a:off x="5368290" y="4768850"/>
            <a:ext cx="1407160" cy="15684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96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  <a:sym typeface="+mn-ea"/>
              </a:rPr>
              <a:t>友</a:t>
            </a:r>
          </a:p>
        </p:txBody>
      </p:sp>
      <p:grpSp>
        <p:nvGrpSpPr>
          <p:cNvPr id="35" name="组合 34"/>
          <p:cNvGrpSpPr/>
          <p:nvPr/>
        </p:nvGrpSpPr>
        <p:grpSpPr>
          <a:xfrm>
            <a:off x="8427085" y="2038985"/>
            <a:ext cx="1333500" cy="1327150"/>
            <a:chOff x="9243" y="5739"/>
            <a:chExt cx="1634" cy="1625"/>
          </a:xfrm>
        </p:grpSpPr>
        <p:sp>
          <p:nvSpPr>
            <p:cNvPr id="32" name="文本框 31"/>
            <p:cNvSpPr txBox="1"/>
            <p:nvPr/>
          </p:nvSpPr>
          <p:spPr>
            <a:xfrm>
              <a:off x="9243" y="6606"/>
              <a:ext cx="1635" cy="758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35" h="758">
                  <a:moveTo>
                    <a:pt x="883" y="175"/>
                  </a:moveTo>
                  <a:cubicBezTo>
                    <a:pt x="856" y="175"/>
                    <a:pt x="822" y="179"/>
                    <a:pt x="782" y="188"/>
                  </a:cubicBezTo>
                  <a:cubicBezTo>
                    <a:pt x="742" y="197"/>
                    <a:pt x="707" y="201"/>
                    <a:pt x="677" y="201"/>
                  </a:cubicBezTo>
                  <a:cubicBezTo>
                    <a:pt x="647" y="201"/>
                    <a:pt x="621" y="196"/>
                    <a:pt x="599" y="184"/>
                  </a:cubicBezTo>
                  <a:cubicBezTo>
                    <a:pt x="592" y="195"/>
                    <a:pt x="583" y="202"/>
                    <a:pt x="572" y="205"/>
                  </a:cubicBezTo>
                  <a:cubicBezTo>
                    <a:pt x="604" y="207"/>
                    <a:pt x="638" y="217"/>
                    <a:pt x="674" y="237"/>
                  </a:cubicBezTo>
                  <a:cubicBezTo>
                    <a:pt x="709" y="257"/>
                    <a:pt x="758" y="293"/>
                    <a:pt x="820" y="344"/>
                  </a:cubicBezTo>
                  <a:cubicBezTo>
                    <a:pt x="837" y="314"/>
                    <a:pt x="853" y="279"/>
                    <a:pt x="870" y="239"/>
                  </a:cubicBezTo>
                  <a:cubicBezTo>
                    <a:pt x="886" y="199"/>
                    <a:pt x="894" y="178"/>
                    <a:pt x="894" y="177"/>
                  </a:cubicBezTo>
                  <a:cubicBezTo>
                    <a:pt x="894" y="176"/>
                    <a:pt x="890" y="175"/>
                    <a:pt x="883" y="175"/>
                  </a:cubicBezTo>
                  <a:close/>
                  <a:moveTo>
                    <a:pt x="921" y="19"/>
                  </a:moveTo>
                  <a:lnTo>
                    <a:pt x="1005" y="23"/>
                  </a:lnTo>
                  <a:lnTo>
                    <a:pt x="1003" y="26"/>
                  </a:lnTo>
                  <a:cubicBezTo>
                    <a:pt x="999" y="31"/>
                    <a:pt x="995" y="36"/>
                    <a:pt x="991" y="39"/>
                  </a:cubicBezTo>
                  <a:lnTo>
                    <a:pt x="988" y="42"/>
                  </a:lnTo>
                  <a:lnTo>
                    <a:pt x="980" y="40"/>
                  </a:lnTo>
                  <a:cubicBezTo>
                    <a:pt x="974" y="38"/>
                    <a:pt x="968" y="37"/>
                    <a:pt x="963" y="37"/>
                  </a:cubicBezTo>
                  <a:cubicBezTo>
                    <a:pt x="955" y="37"/>
                    <a:pt x="947" y="38"/>
                    <a:pt x="938" y="41"/>
                  </a:cubicBezTo>
                  <a:lnTo>
                    <a:pt x="933" y="42"/>
                  </a:lnTo>
                  <a:lnTo>
                    <a:pt x="928" y="39"/>
                  </a:lnTo>
                  <a:cubicBezTo>
                    <a:pt x="924" y="34"/>
                    <a:pt x="920" y="29"/>
                    <a:pt x="916" y="23"/>
                  </a:cubicBezTo>
                  <a:lnTo>
                    <a:pt x="914" y="20"/>
                  </a:lnTo>
                  <a:lnTo>
                    <a:pt x="921" y="19"/>
                  </a:lnTo>
                  <a:close/>
                  <a:moveTo>
                    <a:pt x="527" y="0"/>
                  </a:moveTo>
                  <a:lnTo>
                    <a:pt x="568" y="9"/>
                  </a:lnTo>
                  <a:lnTo>
                    <a:pt x="568" y="9"/>
                  </a:lnTo>
                  <a:cubicBezTo>
                    <a:pt x="571" y="11"/>
                    <a:pt x="575" y="11"/>
                    <a:pt x="578" y="11"/>
                  </a:cubicBezTo>
                  <a:lnTo>
                    <a:pt x="579" y="11"/>
                  </a:lnTo>
                  <a:lnTo>
                    <a:pt x="656" y="28"/>
                  </a:lnTo>
                  <a:lnTo>
                    <a:pt x="660" y="31"/>
                  </a:lnTo>
                  <a:cubicBezTo>
                    <a:pt x="675" y="44"/>
                    <a:pt x="683" y="56"/>
                    <a:pt x="683" y="68"/>
                  </a:cubicBezTo>
                  <a:cubicBezTo>
                    <a:pt x="683" y="83"/>
                    <a:pt x="670" y="99"/>
                    <a:pt x="645" y="117"/>
                  </a:cubicBezTo>
                  <a:lnTo>
                    <a:pt x="641" y="120"/>
                  </a:lnTo>
                  <a:lnTo>
                    <a:pt x="638" y="120"/>
                  </a:lnTo>
                  <a:cubicBezTo>
                    <a:pt x="631" y="120"/>
                    <a:pt x="629" y="122"/>
                    <a:pt x="634" y="124"/>
                  </a:cubicBezTo>
                  <a:cubicBezTo>
                    <a:pt x="636" y="123"/>
                    <a:pt x="638" y="122"/>
                    <a:pt x="640" y="121"/>
                  </a:cubicBezTo>
                  <a:lnTo>
                    <a:pt x="641" y="120"/>
                  </a:lnTo>
                  <a:lnTo>
                    <a:pt x="642" y="120"/>
                  </a:lnTo>
                  <a:cubicBezTo>
                    <a:pt x="679" y="120"/>
                    <a:pt x="722" y="115"/>
                    <a:pt x="772" y="104"/>
                  </a:cubicBezTo>
                  <a:cubicBezTo>
                    <a:pt x="822" y="93"/>
                    <a:pt x="861" y="79"/>
                    <a:pt x="890" y="62"/>
                  </a:cubicBezTo>
                  <a:cubicBezTo>
                    <a:pt x="904" y="54"/>
                    <a:pt x="917" y="48"/>
                    <a:pt x="929" y="44"/>
                  </a:cubicBezTo>
                  <a:lnTo>
                    <a:pt x="933" y="42"/>
                  </a:lnTo>
                  <a:lnTo>
                    <a:pt x="935" y="44"/>
                  </a:lnTo>
                  <a:cubicBezTo>
                    <a:pt x="943" y="51"/>
                    <a:pt x="952" y="55"/>
                    <a:pt x="961" y="55"/>
                  </a:cubicBezTo>
                  <a:cubicBezTo>
                    <a:pt x="969" y="55"/>
                    <a:pt x="978" y="51"/>
                    <a:pt x="987" y="43"/>
                  </a:cubicBezTo>
                  <a:lnTo>
                    <a:pt x="988" y="42"/>
                  </a:lnTo>
                  <a:lnTo>
                    <a:pt x="990" y="42"/>
                  </a:lnTo>
                  <a:cubicBezTo>
                    <a:pt x="1007" y="48"/>
                    <a:pt x="1028" y="58"/>
                    <a:pt x="1052" y="74"/>
                  </a:cubicBezTo>
                  <a:cubicBezTo>
                    <a:pt x="1091" y="98"/>
                    <a:pt x="1110" y="120"/>
                    <a:pt x="1110" y="141"/>
                  </a:cubicBezTo>
                  <a:cubicBezTo>
                    <a:pt x="1110" y="161"/>
                    <a:pt x="1099" y="179"/>
                    <a:pt x="1078" y="194"/>
                  </a:cubicBezTo>
                  <a:cubicBezTo>
                    <a:pt x="1057" y="209"/>
                    <a:pt x="1034" y="239"/>
                    <a:pt x="1009" y="283"/>
                  </a:cubicBezTo>
                  <a:cubicBezTo>
                    <a:pt x="984" y="328"/>
                    <a:pt x="954" y="371"/>
                    <a:pt x="920" y="413"/>
                  </a:cubicBezTo>
                  <a:cubicBezTo>
                    <a:pt x="1007" y="468"/>
                    <a:pt x="1101" y="512"/>
                    <a:pt x="1202" y="547"/>
                  </a:cubicBezTo>
                  <a:cubicBezTo>
                    <a:pt x="1303" y="581"/>
                    <a:pt x="1427" y="609"/>
                    <a:pt x="1574" y="631"/>
                  </a:cubicBezTo>
                  <a:cubicBezTo>
                    <a:pt x="1615" y="637"/>
                    <a:pt x="1635" y="650"/>
                    <a:pt x="1635" y="669"/>
                  </a:cubicBezTo>
                  <a:cubicBezTo>
                    <a:pt x="1635" y="688"/>
                    <a:pt x="1625" y="702"/>
                    <a:pt x="1604" y="709"/>
                  </a:cubicBezTo>
                  <a:cubicBezTo>
                    <a:pt x="1584" y="717"/>
                    <a:pt x="1533" y="727"/>
                    <a:pt x="1450" y="739"/>
                  </a:cubicBezTo>
                  <a:cubicBezTo>
                    <a:pt x="1367" y="752"/>
                    <a:pt x="1306" y="758"/>
                    <a:pt x="1266" y="758"/>
                  </a:cubicBezTo>
                  <a:cubicBezTo>
                    <a:pt x="1226" y="758"/>
                    <a:pt x="1193" y="753"/>
                    <a:pt x="1166" y="741"/>
                  </a:cubicBezTo>
                  <a:cubicBezTo>
                    <a:pt x="1140" y="730"/>
                    <a:pt x="1095" y="700"/>
                    <a:pt x="1032" y="651"/>
                  </a:cubicBezTo>
                  <a:cubicBezTo>
                    <a:pt x="969" y="603"/>
                    <a:pt x="909" y="551"/>
                    <a:pt x="851" y="497"/>
                  </a:cubicBezTo>
                  <a:cubicBezTo>
                    <a:pt x="801" y="556"/>
                    <a:pt x="729" y="604"/>
                    <a:pt x="635" y="640"/>
                  </a:cubicBezTo>
                  <a:cubicBezTo>
                    <a:pt x="540" y="676"/>
                    <a:pt x="444" y="694"/>
                    <a:pt x="345" y="694"/>
                  </a:cubicBezTo>
                  <a:cubicBezTo>
                    <a:pt x="272" y="694"/>
                    <a:pt x="235" y="682"/>
                    <a:pt x="235" y="657"/>
                  </a:cubicBezTo>
                  <a:cubicBezTo>
                    <a:pt x="235" y="638"/>
                    <a:pt x="251" y="627"/>
                    <a:pt x="283" y="622"/>
                  </a:cubicBezTo>
                  <a:cubicBezTo>
                    <a:pt x="496" y="588"/>
                    <a:pt x="656" y="521"/>
                    <a:pt x="762" y="420"/>
                  </a:cubicBezTo>
                  <a:cubicBezTo>
                    <a:pt x="653" y="324"/>
                    <a:pt x="578" y="274"/>
                    <a:pt x="539" y="269"/>
                  </a:cubicBezTo>
                  <a:cubicBezTo>
                    <a:pt x="461" y="362"/>
                    <a:pt x="366" y="434"/>
                    <a:pt x="256" y="486"/>
                  </a:cubicBezTo>
                  <a:cubicBezTo>
                    <a:pt x="146" y="537"/>
                    <a:pt x="74" y="563"/>
                    <a:pt x="38" y="563"/>
                  </a:cubicBezTo>
                  <a:cubicBezTo>
                    <a:pt x="13" y="563"/>
                    <a:pt x="0" y="553"/>
                    <a:pt x="0" y="535"/>
                  </a:cubicBezTo>
                  <a:cubicBezTo>
                    <a:pt x="0" y="516"/>
                    <a:pt x="22" y="497"/>
                    <a:pt x="66" y="479"/>
                  </a:cubicBezTo>
                  <a:cubicBezTo>
                    <a:pt x="110" y="461"/>
                    <a:pt x="163" y="430"/>
                    <a:pt x="223" y="386"/>
                  </a:cubicBezTo>
                  <a:cubicBezTo>
                    <a:pt x="283" y="343"/>
                    <a:pt x="338" y="293"/>
                    <a:pt x="389" y="236"/>
                  </a:cubicBezTo>
                  <a:cubicBezTo>
                    <a:pt x="440" y="180"/>
                    <a:pt x="473" y="139"/>
                    <a:pt x="490" y="114"/>
                  </a:cubicBezTo>
                  <a:cubicBezTo>
                    <a:pt x="506" y="89"/>
                    <a:pt x="516" y="61"/>
                    <a:pt x="519" y="30"/>
                  </a:cubicBezTo>
                  <a:cubicBezTo>
                    <a:pt x="520" y="19"/>
                    <a:pt x="522" y="10"/>
                    <a:pt x="526" y="2"/>
                  </a:cubicBezTo>
                  <a:lnTo>
                    <a:pt x="527" y="0"/>
                  </a:lnTo>
                  <a:close/>
                </a:path>
              </a:pathLst>
            </a:custGeom>
            <a:solidFill>
              <a:schemeClr val="tx1"/>
            </a:solidFill>
            <a:effectLst/>
          </p:spPr>
          <p:txBody>
            <a:bodyPr wrap="square" rtlCol="0">
              <a:noAutofit/>
            </a:bodyPr>
            <a:lstStyle/>
            <a:p>
              <a:pPr algn="l"/>
              <a:endParaRPr lang="zh-CN" altLang="en-US" sz="96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  <a:sym typeface="+mn-ea"/>
              </a:endParaRPr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9377" y="5739"/>
              <a:ext cx="1112" cy="956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12" h="956">
                  <a:moveTo>
                    <a:pt x="826" y="949"/>
                  </a:moveTo>
                  <a:lnTo>
                    <a:pt x="828" y="950"/>
                  </a:lnTo>
                  <a:cubicBezTo>
                    <a:pt x="832" y="951"/>
                    <a:pt x="835" y="952"/>
                    <a:pt x="839" y="954"/>
                  </a:cubicBezTo>
                  <a:lnTo>
                    <a:pt x="843" y="956"/>
                  </a:lnTo>
                  <a:lnTo>
                    <a:pt x="822" y="953"/>
                  </a:lnTo>
                  <a:lnTo>
                    <a:pt x="825" y="950"/>
                  </a:lnTo>
                  <a:lnTo>
                    <a:pt x="826" y="949"/>
                  </a:lnTo>
                  <a:close/>
                  <a:moveTo>
                    <a:pt x="757" y="471"/>
                  </a:moveTo>
                  <a:cubicBezTo>
                    <a:pt x="742" y="471"/>
                    <a:pt x="701" y="477"/>
                    <a:pt x="634" y="491"/>
                  </a:cubicBezTo>
                  <a:cubicBezTo>
                    <a:pt x="567" y="504"/>
                    <a:pt x="500" y="512"/>
                    <a:pt x="434" y="515"/>
                  </a:cubicBezTo>
                  <a:cubicBezTo>
                    <a:pt x="438" y="526"/>
                    <a:pt x="443" y="564"/>
                    <a:pt x="450" y="630"/>
                  </a:cubicBezTo>
                  <a:cubicBezTo>
                    <a:pt x="550" y="597"/>
                    <a:pt x="616" y="580"/>
                    <a:pt x="649" y="580"/>
                  </a:cubicBezTo>
                  <a:cubicBezTo>
                    <a:pt x="681" y="580"/>
                    <a:pt x="706" y="584"/>
                    <a:pt x="722" y="593"/>
                  </a:cubicBezTo>
                  <a:cubicBezTo>
                    <a:pt x="738" y="602"/>
                    <a:pt x="747" y="614"/>
                    <a:pt x="747" y="629"/>
                  </a:cubicBezTo>
                  <a:cubicBezTo>
                    <a:pt x="747" y="655"/>
                    <a:pt x="719" y="674"/>
                    <a:pt x="665" y="686"/>
                  </a:cubicBezTo>
                  <a:cubicBezTo>
                    <a:pt x="610" y="698"/>
                    <a:pt x="565" y="704"/>
                    <a:pt x="530" y="704"/>
                  </a:cubicBezTo>
                  <a:cubicBezTo>
                    <a:pt x="495" y="704"/>
                    <a:pt x="470" y="702"/>
                    <a:pt x="455" y="699"/>
                  </a:cubicBezTo>
                  <a:lnTo>
                    <a:pt x="461" y="817"/>
                  </a:lnTo>
                  <a:cubicBezTo>
                    <a:pt x="501" y="809"/>
                    <a:pt x="542" y="801"/>
                    <a:pt x="584" y="792"/>
                  </a:cubicBezTo>
                  <a:cubicBezTo>
                    <a:pt x="627" y="784"/>
                    <a:pt x="659" y="779"/>
                    <a:pt x="680" y="779"/>
                  </a:cubicBezTo>
                  <a:cubicBezTo>
                    <a:pt x="702" y="779"/>
                    <a:pt x="719" y="781"/>
                    <a:pt x="731" y="785"/>
                  </a:cubicBezTo>
                  <a:cubicBezTo>
                    <a:pt x="744" y="789"/>
                    <a:pt x="751" y="790"/>
                    <a:pt x="754" y="790"/>
                  </a:cubicBezTo>
                  <a:cubicBezTo>
                    <a:pt x="756" y="790"/>
                    <a:pt x="759" y="787"/>
                    <a:pt x="761" y="779"/>
                  </a:cubicBezTo>
                  <a:cubicBezTo>
                    <a:pt x="763" y="771"/>
                    <a:pt x="769" y="734"/>
                    <a:pt x="778" y="667"/>
                  </a:cubicBezTo>
                  <a:cubicBezTo>
                    <a:pt x="788" y="600"/>
                    <a:pt x="792" y="552"/>
                    <a:pt x="792" y="524"/>
                  </a:cubicBezTo>
                  <a:cubicBezTo>
                    <a:pt x="792" y="497"/>
                    <a:pt x="790" y="481"/>
                    <a:pt x="786" y="477"/>
                  </a:cubicBezTo>
                  <a:cubicBezTo>
                    <a:pt x="782" y="473"/>
                    <a:pt x="773" y="471"/>
                    <a:pt x="757" y="471"/>
                  </a:cubicBezTo>
                  <a:close/>
                  <a:moveTo>
                    <a:pt x="819" y="352"/>
                  </a:moveTo>
                  <a:cubicBezTo>
                    <a:pt x="841" y="352"/>
                    <a:pt x="879" y="367"/>
                    <a:pt x="932" y="397"/>
                  </a:cubicBezTo>
                  <a:cubicBezTo>
                    <a:pt x="985" y="426"/>
                    <a:pt x="1012" y="451"/>
                    <a:pt x="1012" y="472"/>
                  </a:cubicBezTo>
                  <a:cubicBezTo>
                    <a:pt x="1012" y="492"/>
                    <a:pt x="1003" y="512"/>
                    <a:pt x="986" y="531"/>
                  </a:cubicBezTo>
                  <a:cubicBezTo>
                    <a:pt x="963" y="556"/>
                    <a:pt x="941" y="623"/>
                    <a:pt x="920" y="734"/>
                  </a:cubicBezTo>
                  <a:cubicBezTo>
                    <a:pt x="905" y="805"/>
                    <a:pt x="886" y="861"/>
                    <a:pt x="862" y="902"/>
                  </a:cubicBezTo>
                  <a:cubicBezTo>
                    <a:pt x="851" y="922"/>
                    <a:pt x="839" y="937"/>
                    <a:pt x="829" y="947"/>
                  </a:cubicBezTo>
                  <a:lnTo>
                    <a:pt x="826" y="949"/>
                  </a:lnTo>
                  <a:lnTo>
                    <a:pt x="818" y="947"/>
                  </a:lnTo>
                  <a:cubicBezTo>
                    <a:pt x="812" y="946"/>
                    <a:pt x="806" y="945"/>
                    <a:pt x="801" y="945"/>
                  </a:cubicBezTo>
                  <a:cubicBezTo>
                    <a:pt x="796" y="945"/>
                    <a:pt x="791" y="945"/>
                    <a:pt x="785" y="946"/>
                  </a:cubicBezTo>
                  <a:lnTo>
                    <a:pt x="778" y="948"/>
                  </a:lnTo>
                  <a:lnTo>
                    <a:pt x="767" y="947"/>
                  </a:lnTo>
                  <a:lnTo>
                    <a:pt x="766" y="946"/>
                  </a:lnTo>
                  <a:cubicBezTo>
                    <a:pt x="760" y="940"/>
                    <a:pt x="754" y="931"/>
                    <a:pt x="748" y="921"/>
                  </a:cubicBezTo>
                  <a:cubicBezTo>
                    <a:pt x="732" y="894"/>
                    <a:pt x="721" y="879"/>
                    <a:pt x="714" y="875"/>
                  </a:cubicBezTo>
                  <a:cubicBezTo>
                    <a:pt x="708" y="872"/>
                    <a:pt x="697" y="870"/>
                    <a:pt x="683" y="870"/>
                  </a:cubicBezTo>
                  <a:cubicBezTo>
                    <a:pt x="668" y="870"/>
                    <a:pt x="636" y="873"/>
                    <a:pt x="586" y="879"/>
                  </a:cubicBezTo>
                  <a:cubicBezTo>
                    <a:pt x="561" y="882"/>
                    <a:pt x="537" y="886"/>
                    <a:pt x="516" y="889"/>
                  </a:cubicBezTo>
                  <a:lnTo>
                    <a:pt x="511" y="890"/>
                  </a:lnTo>
                  <a:lnTo>
                    <a:pt x="397" y="876"/>
                  </a:lnTo>
                  <a:lnTo>
                    <a:pt x="378" y="881"/>
                  </a:lnTo>
                  <a:lnTo>
                    <a:pt x="377" y="880"/>
                  </a:lnTo>
                  <a:cubicBezTo>
                    <a:pt x="360" y="842"/>
                    <a:pt x="345" y="776"/>
                    <a:pt x="333" y="682"/>
                  </a:cubicBezTo>
                  <a:cubicBezTo>
                    <a:pt x="321" y="589"/>
                    <a:pt x="307" y="531"/>
                    <a:pt x="292" y="509"/>
                  </a:cubicBezTo>
                  <a:cubicBezTo>
                    <a:pt x="277" y="488"/>
                    <a:pt x="269" y="468"/>
                    <a:pt x="269" y="451"/>
                  </a:cubicBezTo>
                  <a:cubicBezTo>
                    <a:pt x="269" y="434"/>
                    <a:pt x="279" y="425"/>
                    <a:pt x="300" y="425"/>
                  </a:cubicBezTo>
                  <a:cubicBezTo>
                    <a:pt x="321" y="425"/>
                    <a:pt x="345" y="430"/>
                    <a:pt x="372" y="440"/>
                  </a:cubicBezTo>
                  <a:cubicBezTo>
                    <a:pt x="526" y="424"/>
                    <a:pt x="642" y="403"/>
                    <a:pt x="719" y="376"/>
                  </a:cubicBezTo>
                  <a:cubicBezTo>
                    <a:pt x="763" y="360"/>
                    <a:pt x="796" y="352"/>
                    <a:pt x="819" y="352"/>
                  </a:cubicBezTo>
                  <a:close/>
                  <a:moveTo>
                    <a:pt x="376" y="0"/>
                  </a:moveTo>
                  <a:cubicBezTo>
                    <a:pt x="400" y="0"/>
                    <a:pt x="435" y="9"/>
                    <a:pt x="480" y="27"/>
                  </a:cubicBezTo>
                  <a:cubicBezTo>
                    <a:pt x="526" y="45"/>
                    <a:pt x="549" y="67"/>
                    <a:pt x="549" y="94"/>
                  </a:cubicBezTo>
                  <a:cubicBezTo>
                    <a:pt x="549" y="111"/>
                    <a:pt x="539" y="126"/>
                    <a:pt x="519" y="140"/>
                  </a:cubicBezTo>
                  <a:cubicBezTo>
                    <a:pt x="499" y="154"/>
                    <a:pt x="457" y="194"/>
                    <a:pt x="393" y="260"/>
                  </a:cubicBezTo>
                  <a:cubicBezTo>
                    <a:pt x="536" y="245"/>
                    <a:pt x="676" y="215"/>
                    <a:pt x="811" y="171"/>
                  </a:cubicBezTo>
                  <a:cubicBezTo>
                    <a:pt x="877" y="149"/>
                    <a:pt x="929" y="137"/>
                    <a:pt x="968" y="137"/>
                  </a:cubicBezTo>
                  <a:cubicBezTo>
                    <a:pt x="1006" y="137"/>
                    <a:pt x="1040" y="146"/>
                    <a:pt x="1069" y="162"/>
                  </a:cubicBezTo>
                  <a:cubicBezTo>
                    <a:pt x="1097" y="179"/>
                    <a:pt x="1112" y="196"/>
                    <a:pt x="1112" y="215"/>
                  </a:cubicBezTo>
                  <a:cubicBezTo>
                    <a:pt x="1112" y="249"/>
                    <a:pt x="1066" y="270"/>
                    <a:pt x="975" y="279"/>
                  </a:cubicBezTo>
                  <a:cubicBezTo>
                    <a:pt x="811" y="295"/>
                    <a:pt x="662" y="317"/>
                    <a:pt x="526" y="345"/>
                  </a:cubicBezTo>
                  <a:cubicBezTo>
                    <a:pt x="500" y="351"/>
                    <a:pt x="473" y="354"/>
                    <a:pt x="444" y="354"/>
                  </a:cubicBezTo>
                  <a:cubicBezTo>
                    <a:pt x="416" y="354"/>
                    <a:pt x="387" y="345"/>
                    <a:pt x="356" y="328"/>
                  </a:cubicBezTo>
                  <a:cubicBezTo>
                    <a:pt x="300" y="405"/>
                    <a:pt x="237" y="468"/>
                    <a:pt x="169" y="516"/>
                  </a:cubicBezTo>
                  <a:cubicBezTo>
                    <a:pt x="100" y="565"/>
                    <a:pt x="54" y="589"/>
                    <a:pt x="33" y="589"/>
                  </a:cubicBezTo>
                  <a:cubicBezTo>
                    <a:pt x="11" y="589"/>
                    <a:pt x="0" y="581"/>
                    <a:pt x="0" y="566"/>
                  </a:cubicBezTo>
                  <a:cubicBezTo>
                    <a:pt x="0" y="550"/>
                    <a:pt x="7" y="535"/>
                    <a:pt x="21" y="521"/>
                  </a:cubicBezTo>
                  <a:cubicBezTo>
                    <a:pt x="129" y="423"/>
                    <a:pt x="211" y="331"/>
                    <a:pt x="267" y="247"/>
                  </a:cubicBezTo>
                  <a:cubicBezTo>
                    <a:pt x="322" y="162"/>
                    <a:pt x="348" y="107"/>
                    <a:pt x="343" y="80"/>
                  </a:cubicBezTo>
                  <a:cubicBezTo>
                    <a:pt x="341" y="67"/>
                    <a:pt x="341" y="57"/>
                    <a:pt x="341" y="49"/>
                  </a:cubicBezTo>
                  <a:cubicBezTo>
                    <a:pt x="341" y="16"/>
                    <a:pt x="353" y="0"/>
                    <a:pt x="376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wrap="square" rtlCol="0">
              <a:noAutofit/>
            </a:bodyPr>
            <a:lstStyle/>
            <a:p>
              <a:pPr algn="l"/>
              <a:endParaRPr lang="zh-CN" altLang="en-US" sz="96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  <a:sym typeface="+mn-ea"/>
              </a:endParaRPr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8396605" y="4819650"/>
            <a:ext cx="1296670" cy="1214120"/>
            <a:chOff x="13984" y="6007"/>
            <a:chExt cx="1736" cy="1625"/>
          </a:xfrm>
        </p:grpSpPr>
        <p:sp>
          <p:nvSpPr>
            <p:cNvPr id="38" name="文本框 37"/>
            <p:cNvSpPr txBox="1"/>
            <p:nvPr/>
          </p:nvSpPr>
          <p:spPr>
            <a:xfrm>
              <a:off x="13984" y="6866"/>
              <a:ext cx="1737" cy="766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37" h="766">
                  <a:moveTo>
                    <a:pt x="976" y="142"/>
                  </a:moveTo>
                  <a:cubicBezTo>
                    <a:pt x="972" y="142"/>
                    <a:pt x="962" y="143"/>
                    <a:pt x="945" y="147"/>
                  </a:cubicBezTo>
                  <a:cubicBezTo>
                    <a:pt x="847" y="171"/>
                    <a:pt x="776" y="183"/>
                    <a:pt x="731" y="183"/>
                  </a:cubicBezTo>
                  <a:cubicBezTo>
                    <a:pt x="687" y="183"/>
                    <a:pt x="653" y="177"/>
                    <a:pt x="630" y="166"/>
                  </a:cubicBezTo>
                  <a:lnTo>
                    <a:pt x="598" y="189"/>
                  </a:lnTo>
                  <a:cubicBezTo>
                    <a:pt x="684" y="203"/>
                    <a:pt x="779" y="249"/>
                    <a:pt x="882" y="326"/>
                  </a:cubicBezTo>
                  <a:cubicBezTo>
                    <a:pt x="910" y="291"/>
                    <a:pt x="933" y="254"/>
                    <a:pt x="953" y="213"/>
                  </a:cubicBezTo>
                  <a:cubicBezTo>
                    <a:pt x="973" y="172"/>
                    <a:pt x="982" y="150"/>
                    <a:pt x="982" y="147"/>
                  </a:cubicBezTo>
                  <a:cubicBezTo>
                    <a:pt x="982" y="143"/>
                    <a:pt x="980" y="142"/>
                    <a:pt x="976" y="142"/>
                  </a:cubicBezTo>
                  <a:close/>
                  <a:moveTo>
                    <a:pt x="700" y="7"/>
                  </a:moveTo>
                  <a:lnTo>
                    <a:pt x="705" y="9"/>
                  </a:lnTo>
                  <a:cubicBezTo>
                    <a:pt x="728" y="20"/>
                    <a:pt x="739" y="30"/>
                    <a:pt x="739" y="41"/>
                  </a:cubicBezTo>
                  <a:cubicBezTo>
                    <a:pt x="739" y="58"/>
                    <a:pt x="729" y="73"/>
                    <a:pt x="710" y="89"/>
                  </a:cubicBezTo>
                  <a:cubicBezTo>
                    <a:pt x="700" y="96"/>
                    <a:pt x="691" y="102"/>
                    <a:pt x="684" y="105"/>
                  </a:cubicBezTo>
                  <a:lnTo>
                    <a:pt x="679" y="106"/>
                  </a:lnTo>
                  <a:lnTo>
                    <a:pt x="674" y="106"/>
                  </a:lnTo>
                  <a:cubicBezTo>
                    <a:pt x="670" y="107"/>
                    <a:pt x="667" y="107"/>
                    <a:pt x="664" y="107"/>
                  </a:cubicBezTo>
                  <a:cubicBezTo>
                    <a:pt x="668" y="108"/>
                    <a:pt x="673" y="108"/>
                    <a:pt x="678" y="106"/>
                  </a:cubicBezTo>
                  <a:lnTo>
                    <a:pt x="679" y="106"/>
                  </a:lnTo>
                  <a:lnTo>
                    <a:pt x="679" y="106"/>
                  </a:lnTo>
                  <a:cubicBezTo>
                    <a:pt x="706" y="104"/>
                    <a:pt x="748" y="97"/>
                    <a:pt x="806" y="85"/>
                  </a:cubicBezTo>
                  <a:cubicBezTo>
                    <a:pt x="878" y="71"/>
                    <a:pt x="928" y="57"/>
                    <a:pt x="956" y="45"/>
                  </a:cubicBezTo>
                  <a:cubicBezTo>
                    <a:pt x="986" y="31"/>
                    <a:pt x="1012" y="25"/>
                    <a:pt x="1034" y="25"/>
                  </a:cubicBezTo>
                  <a:cubicBezTo>
                    <a:pt x="1056" y="25"/>
                    <a:pt x="1090" y="38"/>
                    <a:pt x="1136" y="65"/>
                  </a:cubicBezTo>
                  <a:cubicBezTo>
                    <a:pt x="1181" y="91"/>
                    <a:pt x="1204" y="115"/>
                    <a:pt x="1204" y="135"/>
                  </a:cubicBezTo>
                  <a:cubicBezTo>
                    <a:pt x="1204" y="155"/>
                    <a:pt x="1192" y="170"/>
                    <a:pt x="1168" y="181"/>
                  </a:cubicBezTo>
                  <a:cubicBezTo>
                    <a:pt x="1143" y="192"/>
                    <a:pt x="1116" y="219"/>
                    <a:pt x="1085" y="261"/>
                  </a:cubicBezTo>
                  <a:cubicBezTo>
                    <a:pt x="1055" y="303"/>
                    <a:pt x="1017" y="345"/>
                    <a:pt x="972" y="387"/>
                  </a:cubicBezTo>
                  <a:cubicBezTo>
                    <a:pt x="1054" y="443"/>
                    <a:pt x="1145" y="491"/>
                    <a:pt x="1247" y="529"/>
                  </a:cubicBezTo>
                  <a:cubicBezTo>
                    <a:pt x="1348" y="567"/>
                    <a:pt x="1484" y="598"/>
                    <a:pt x="1654" y="622"/>
                  </a:cubicBezTo>
                  <a:cubicBezTo>
                    <a:pt x="1709" y="629"/>
                    <a:pt x="1737" y="646"/>
                    <a:pt x="1737" y="670"/>
                  </a:cubicBezTo>
                  <a:cubicBezTo>
                    <a:pt x="1737" y="687"/>
                    <a:pt x="1725" y="699"/>
                    <a:pt x="1703" y="707"/>
                  </a:cubicBezTo>
                  <a:cubicBezTo>
                    <a:pt x="1680" y="715"/>
                    <a:pt x="1621" y="727"/>
                    <a:pt x="1525" y="743"/>
                  </a:cubicBezTo>
                  <a:cubicBezTo>
                    <a:pt x="1429" y="758"/>
                    <a:pt x="1367" y="766"/>
                    <a:pt x="1338" y="766"/>
                  </a:cubicBezTo>
                  <a:cubicBezTo>
                    <a:pt x="1291" y="766"/>
                    <a:pt x="1241" y="745"/>
                    <a:pt x="1190" y="701"/>
                  </a:cubicBezTo>
                  <a:lnTo>
                    <a:pt x="904" y="463"/>
                  </a:lnTo>
                  <a:cubicBezTo>
                    <a:pt x="843" y="522"/>
                    <a:pt x="759" y="571"/>
                    <a:pt x="652" y="611"/>
                  </a:cubicBezTo>
                  <a:cubicBezTo>
                    <a:pt x="545" y="651"/>
                    <a:pt x="456" y="670"/>
                    <a:pt x="386" y="670"/>
                  </a:cubicBezTo>
                  <a:cubicBezTo>
                    <a:pt x="329" y="670"/>
                    <a:pt x="301" y="658"/>
                    <a:pt x="301" y="634"/>
                  </a:cubicBezTo>
                  <a:cubicBezTo>
                    <a:pt x="301" y="615"/>
                    <a:pt x="323" y="602"/>
                    <a:pt x="367" y="595"/>
                  </a:cubicBezTo>
                  <a:cubicBezTo>
                    <a:pt x="558" y="556"/>
                    <a:pt x="709" y="488"/>
                    <a:pt x="821" y="393"/>
                  </a:cubicBezTo>
                  <a:cubicBezTo>
                    <a:pt x="728" y="327"/>
                    <a:pt x="642" y="278"/>
                    <a:pt x="563" y="247"/>
                  </a:cubicBezTo>
                  <a:cubicBezTo>
                    <a:pt x="460" y="370"/>
                    <a:pt x="355" y="460"/>
                    <a:pt x="249" y="519"/>
                  </a:cubicBezTo>
                  <a:cubicBezTo>
                    <a:pt x="143" y="577"/>
                    <a:pt x="72" y="606"/>
                    <a:pt x="34" y="606"/>
                  </a:cubicBezTo>
                  <a:cubicBezTo>
                    <a:pt x="11" y="606"/>
                    <a:pt x="0" y="598"/>
                    <a:pt x="0" y="582"/>
                  </a:cubicBezTo>
                  <a:cubicBezTo>
                    <a:pt x="0" y="566"/>
                    <a:pt x="12" y="551"/>
                    <a:pt x="36" y="537"/>
                  </a:cubicBezTo>
                  <a:cubicBezTo>
                    <a:pt x="190" y="450"/>
                    <a:pt x="320" y="348"/>
                    <a:pt x="426" y="230"/>
                  </a:cubicBezTo>
                  <a:cubicBezTo>
                    <a:pt x="512" y="135"/>
                    <a:pt x="563" y="65"/>
                    <a:pt x="578" y="22"/>
                  </a:cubicBezTo>
                  <a:lnTo>
                    <a:pt x="580" y="14"/>
                  </a:lnTo>
                  <a:lnTo>
                    <a:pt x="600" y="19"/>
                  </a:lnTo>
                  <a:lnTo>
                    <a:pt x="700" y="7"/>
                  </a:lnTo>
                  <a:close/>
                  <a:moveTo>
                    <a:pt x="526" y="0"/>
                  </a:moveTo>
                  <a:lnTo>
                    <a:pt x="564" y="9"/>
                  </a:lnTo>
                  <a:lnTo>
                    <a:pt x="563" y="10"/>
                  </a:lnTo>
                  <a:cubicBezTo>
                    <a:pt x="561" y="10"/>
                    <a:pt x="559" y="10"/>
                    <a:pt x="557" y="10"/>
                  </a:cubicBezTo>
                  <a:cubicBezTo>
                    <a:pt x="545" y="10"/>
                    <a:pt x="535" y="7"/>
                    <a:pt x="526" y="0"/>
                  </a:cubicBezTo>
                  <a:lnTo>
                    <a:pt x="526" y="0"/>
                  </a:lnTo>
                  <a:close/>
                </a:path>
              </a:pathLst>
            </a:custGeom>
            <a:solidFill>
              <a:schemeClr val="tx1"/>
            </a:solidFill>
            <a:effectLst/>
          </p:spPr>
          <p:txBody>
            <a:bodyPr wrap="square" rtlCol="0">
              <a:noAutofit/>
            </a:bodyPr>
            <a:lstStyle/>
            <a:p>
              <a:pPr algn="l"/>
              <a:endParaRPr lang="zh-CN" altLang="en-US" sz="96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  <a:sym typeface="+mn-ea"/>
              </a:endParaRPr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14139" y="6007"/>
              <a:ext cx="1302" cy="928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02" h="928">
                  <a:moveTo>
                    <a:pt x="807" y="381"/>
                  </a:moveTo>
                  <a:cubicBezTo>
                    <a:pt x="787" y="381"/>
                    <a:pt x="736" y="387"/>
                    <a:pt x="654" y="400"/>
                  </a:cubicBezTo>
                  <a:cubicBezTo>
                    <a:pt x="572" y="413"/>
                    <a:pt x="489" y="424"/>
                    <a:pt x="406" y="433"/>
                  </a:cubicBezTo>
                  <a:cubicBezTo>
                    <a:pt x="409" y="442"/>
                    <a:pt x="412" y="467"/>
                    <a:pt x="414" y="508"/>
                  </a:cubicBezTo>
                  <a:cubicBezTo>
                    <a:pt x="480" y="497"/>
                    <a:pt x="540" y="484"/>
                    <a:pt x="593" y="470"/>
                  </a:cubicBezTo>
                  <a:cubicBezTo>
                    <a:pt x="647" y="455"/>
                    <a:pt x="688" y="448"/>
                    <a:pt x="715" y="448"/>
                  </a:cubicBezTo>
                  <a:cubicBezTo>
                    <a:pt x="766" y="448"/>
                    <a:pt x="792" y="463"/>
                    <a:pt x="792" y="493"/>
                  </a:cubicBezTo>
                  <a:cubicBezTo>
                    <a:pt x="792" y="509"/>
                    <a:pt x="782" y="523"/>
                    <a:pt x="763" y="533"/>
                  </a:cubicBezTo>
                  <a:cubicBezTo>
                    <a:pt x="744" y="544"/>
                    <a:pt x="697" y="556"/>
                    <a:pt x="622" y="568"/>
                  </a:cubicBezTo>
                  <a:cubicBezTo>
                    <a:pt x="546" y="581"/>
                    <a:pt x="478" y="586"/>
                    <a:pt x="417" y="582"/>
                  </a:cubicBezTo>
                  <a:cubicBezTo>
                    <a:pt x="417" y="615"/>
                    <a:pt x="417" y="643"/>
                    <a:pt x="415" y="664"/>
                  </a:cubicBezTo>
                  <a:cubicBezTo>
                    <a:pt x="463" y="664"/>
                    <a:pt x="523" y="653"/>
                    <a:pt x="597" y="630"/>
                  </a:cubicBezTo>
                  <a:cubicBezTo>
                    <a:pt x="641" y="616"/>
                    <a:pt x="678" y="610"/>
                    <a:pt x="708" y="610"/>
                  </a:cubicBezTo>
                  <a:cubicBezTo>
                    <a:pt x="766" y="610"/>
                    <a:pt x="796" y="624"/>
                    <a:pt x="796" y="653"/>
                  </a:cubicBezTo>
                  <a:cubicBezTo>
                    <a:pt x="796" y="667"/>
                    <a:pt x="788" y="677"/>
                    <a:pt x="774" y="686"/>
                  </a:cubicBezTo>
                  <a:cubicBezTo>
                    <a:pt x="760" y="694"/>
                    <a:pt x="716" y="705"/>
                    <a:pt x="642" y="719"/>
                  </a:cubicBezTo>
                  <a:cubicBezTo>
                    <a:pt x="568" y="733"/>
                    <a:pt x="512" y="740"/>
                    <a:pt x="475" y="740"/>
                  </a:cubicBezTo>
                  <a:cubicBezTo>
                    <a:pt x="437" y="740"/>
                    <a:pt x="416" y="739"/>
                    <a:pt x="413" y="738"/>
                  </a:cubicBezTo>
                  <a:cubicBezTo>
                    <a:pt x="412" y="780"/>
                    <a:pt x="410" y="809"/>
                    <a:pt x="408" y="826"/>
                  </a:cubicBezTo>
                  <a:cubicBezTo>
                    <a:pt x="597" y="790"/>
                    <a:pt x="708" y="769"/>
                    <a:pt x="741" y="765"/>
                  </a:cubicBezTo>
                  <a:cubicBezTo>
                    <a:pt x="774" y="761"/>
                    <a:pt x="796" y="760"/>
                    <a:pt x="805" y="763"/>
                  </a:cubicBezTo>
                  <a:cubicBezTo>
                    <a:pt x="814" y="766"/>
                    <a:pt x="820" y="768"/>
                    <a:pt x="823" y="768"/>
                  </a:cubicBezTo>
                  <a:cubicBezTo>
                    <a:pt x="826" y="768"/>
                    <a:pt x="829" y="759"/>
                    <a:pt x="833" y="742"/>
                  </a:cubicBezTo>
                  <a:cubicBezTo>
                    <a:pt x="836" y="725"/>
                    <a:pt x="841" y="683"/>
                    <a:pt x="848" y="615"/>
                  </a:cubicBezTo>
                  <a:cubicBezTo>
                    <a:pt x="855" y="548"/>
                    <a:pt x="858" y="485"/>
                    <a:pt x="858" y="426"/>
                  </a:cubicBezTo>
                  <a:cubicBezTo>
                    <a:pt x="858" y="407"/>
                    <a:pt x="855" y="394"/>
                    <a:pt x="848" y="389"/>
                  </a:cubicBezTo>
                  <a:cubicBezTo>
                    <a:pt x="841" y="383"/>
                    <a:pt x="828" y="381"/>
                    <a:pt x="807" y="381"/>
                  </a:cubicBezTo>
                  <a:close/>
                  <a:moveTo>
                    <a:pt x="1125" y="0"/>
                  </a:moveTo>
                  <a:cubicBezTo>
                    <a:pt x="1160" y="0"/>
                    <a:pt x="1198" y="11"/>
                    <a:pt x="1239" y="32"/>
                  </a:cubicBezTo>
                  <a:cubicBezTo>
                    <a:pt x="1281" y="54"/>
                    <a:pt x="1302" y="75"/>
                    <a:pt x="1302" y="97"/>
                  </a:cubicBezTo>
                  <a:cubicBezTo>
                    <a:pt x="1302" y="118"/>
                    <a:pt x="1291" y="132"/>
                    <a:pt x="1270" y="138"/>
                  </a:cubicBezTo>
                  <a:cubicBezTo>
                    <a:pt x="1249" y="144"/>
                    <a:pt x="1216" y="147"/>
                    <a:pt x="1173" y="147"/>
                  </a:cubicBezTo>
                  <a:cubicBezTo>
                    <a:pt x="1104" y="147"/>
                    <a:pt x="1005" y="152"/>
                    <a:pt x="874" y="161"/>
                  </a:cubicBezTo>
                  <a:cubicBezTo>
                    <a:pt x="743" y="171"/>
                    <a:pt x="652" y="177"/>
                    <a:pt x="600" y="181"/>
                  </a:cubicBezTo>
                  <a:cubicBezTo>
                    <a:pt x="636" y="186"/>
                    <a:pt x="654" y="199"/>
                    <a:pt x="654" y="219"/>
                  </a:cubicBezTo>
                  <a:cubicBezTo>
                    <a:pt x="654" y="239"/>
                    <a:pt x="640" y="256"/>
                    <a:pt x="612" y="271"/>
                  </a:cubicBezTo>
                  <a:cubicBezTo>
                    <a:pt x="575" y="289"/>
                    <a:pt x="539" y="312"/>
                    <a:pt x="504" y="343"/>
                  </a:cubicBezTo>
                  <a:cubicBezTo>
                    <a:pt x="647" y="319"/>
                    <a:pt x="740" y="301"/>
                    <a:pt x="785" y="289"/>
                  </a:cubicBezTo>
                  <a:cubicBezTo>
                    <a:pt x="829" y="277"/>
                    <a:pt x="863" y="271"/>
                    <a:pt x="887" y="271"/>
                  </a:cubicBezTo>
                  <a:cubicBezTo>
                    <a:pt x="910" y="271"/>
                    <a:pt x="944" y="284"/>
                    <a:pt x="987" y="310"/>
                  </a:cubicBezTo>
                  <a:cubicBezTo>
                    <a:pt x="1030" y="336"/>
                    <a:pt x="1052" y="360"/>
                    <a:pt x="1052" y="381"/>
                  </a:cubicBezTo>
                  <a:cubicBezTo>
                    <a:pt x="1052" y="402"/>
                    <a:pt x="1046" y="418"/>
                    <a:pt x="1034" y="428"/>
                  </a:cubicBezTo>
                  <a:cubicBezTo>
                    <a:pt x="1023" y="438"/>
                    <a:pt x="1013" y="460"/>
                    <a:pt x="1004" y="494"/>
                  </a:cubicBezTo>
                  <a:cubicBezTo>
                    <a:pt x="995" y="528"/>
                    <a:pt x="990" y="567"/>
                    <a:pt x="987" y="609"/>
                  </a:cubicBezTo>
                  <a:cubicBezTo>
                    <a:pt x="981" y="742"/>
                    <a:pt x="966" y="825"/>
                    <a:pt x="942" y="857"/>
                  </a:cubicBezTo>
                  <a:cubicBezTo>
                    <a:pt x="929" y="875"/>
                    <a:pt x="915" y="888"/>
                    <a:pt x="903" y="896"/>
                  </a:cubicBezTo>
                  <a:lnTo>
                    <a:pt x="900" y="898"/>
                  </a:lnTo>
                  <a:lnTo>
                    <a:pt x="870" y="905"/>
                  </a:lnTo>
                  <a:lnTo>
                    <a:pt x="866" y="905"/>
                  </a:lnTo>
                  <a:cubicBezTo>
                    <a:pt x="850" y="902"/>
                    <a:pt x="838" y="888"/>
                    <a:pt x="830" y="862"/>
                  </a:cubicBezTo>
                  <a:cubicBezTo>
                    <a:pt x="828" y="854"/>
                    <a:pt x="813" y="849"/>
                    <a:pt x="786" y="849"/>
                  </a:cubicBezTo>
                  <a:cubicBezTo>
                    <a:pt x="759" y="849"/>
                    <a:pt x="709" y="857"/>
                    <a:pt x="636" y="872"/>
                  </a:cubicBezTo>
                  <a:cubicBezTo>
                    <a:pt x="563" y="887"/>
                    <a:pt x="505" y="894"/>
                    <a:pt x="462" y="895"/>
                  </a:cubicBezTo>
                  <a:cubicBezTo>
                    <a:pt x="474" y="898"/>
                    <a:pt x="485" y="902"/>
                    <a:pt x="494" y="906"/>
                  </a:cubicBezTo>
                  <a:lnTo>
                    <a:pt x="499" y="908"/>
                  </a:lnTo>
                  <a:lnTo>
                    <a:pt x="435" y="908"/>
                  </a:lnTo>
                  <a:lnTo>
                    <a:pt x="370" y="928"/>
                  </a:lnTo>
                  <a:lnTo>
                    <a:pt x="373" y="922"/>
                  </a:lnTo>
                  <a:cubicBezTo>
                    <a:pt x="374" y="918"/>
                    <a:pt x="375" y="915"/>
                    <a:pt x="375" y="912"/>
                  </a:cubicBezTo>
                  <a:lnTo>
                    <a:pt x="377" y="905"/>
                  </a:lnTo>
                  <a:lnTo>
                    <a:pt x="378" y="904"/>
                  </a:lnTo>
                  <a:cubicBezTo>
                    <a:pt x="382" y="902"/>
                    <a:pt x="385" y="899"/>
                    <a:pt x="388" y="896"/>
                  </a:cubicBezTo>
                  <a:lnTo>
                    <a:pt x="377" y="896"/>
                  </a:lnTo>
                  <a:cubicBezTo>
                    <a:pt x="377" y="899"/>
                    <a:pt x="377" y="901"/>
                    <a:pt x="377" y="904"/>
                  </a:cubicBezTo>
                  <a:lnTo>
                    <a:pt x="377" y="905"/>
                  </a:lnTo>
                  <a:lnTo>
                    <a:pt x="373" y="906"/>
                  </a:lnTo>
                  <a:cubicBezTo>
                    <a:pt x="367" y="908"/>
                    <a:pt x="360" y="909"/>
                    <a:pt x="352" y="909"/>
                  </a:cubicBezTo>
                  <a:cubicBezTo>
                    <a:pt x="313" y="909"/>
                    <a:pt x="294" y="877"/>
                    <a:pt x="294" y="811"/>
                  </a:cubicBezTo>
                  <a:lnTo>
                    <a:pt x="295" y="676"/>
                  </a:lnTo>
                  <a:cubicBezTo>
                    <a:pt x="295" y="554"/>
                    <a:pt x="283" y="466"/>
                    <a:pt x="258" y="412"/>
                  </a:cubicBezTo>
                  <a:cubicBezTo>
                    <a:pt x="249" y="399"/>
                    <a:pt x="245" y="385"/>
                    <a:pt x="245" y="368"/>
                  </a:cubicBezTo>
                  <a:cubicBezTo>
                    <a:pt x="245" y="351"/>
                    <a:pt x="254" y="343"/>
                    <a:pt x="271" y="343"/>
                  </a:cubicBezTo>
                  <a:cubicBezTo>
                    <a:pt x="289" y="343"/>
                    <a:pt x="309" y="345"/>
                    <a:pt x="331" y="351"/>
                  </a:cubicBezTo>
                  <a:cubicBezTo>
                    <a:pt x="353" y="356"/>
                    <a:pt x="365" y="359"/>
                    <a:pt x="365" y="359"/>
                  </a:cubicBezTo>
                  <a:cubicBezTo>
                    <a:pt x="374" y="357"/>
                    <a:pt x="391" y="355"/>
                    <a:pt x="414" y="353"/>
                  </a:cubicBezTo>
                  <a:cubicBezTo>
                    <a:pt x="471" y="262"/>
                    <a:pt x="497" y="210"/>
                    <a:pt x="493" y="196"/>
                  </a:cubicBezTo>
                  <a:cubicBezTo>
                    <a:pt x="419" y="207"/>
                    <a:pt x="352" y="219"/>
                    <a:pt x="291" y="230"/>
                  </a:cubicBezTo>
                  <a:cubicBezTo>
                    <a:pt x="230" y="241"/>
                    <a:pt x="181" y="247"/>
                    <a:pt x="145" y="247"/>
                  </a:cubicBezTo>
                  <a:cubicBezTo>
                    <a:pt x="109" y="247"/>
                    <a:pt x="75" y="238"/>
                    <a:pt x="45" y="219"/>
                  </a:cubicBezTo>
                  <a:cubicBezTo>
                    <a:pt x="15" y="201"/>
                    <a:pt x="0" y="183"/>
                    <a:pt x="0" y="165"/>
                  </a:cubicBezTo>
                  <a:cubicBezTo>
                    <a:pt x="0" y="147"/>
                    <a:pt x="10" y="137"/>
                    <a:pt x="29" y="134"/>
                  </a:cubicBezTo>
                  <a:cubicBezTo>
                    <a:pt x="48" y="131"/>
                    <a:pt x="89" y="130"/>
                    <a:pt x="151" y="130"/>
                  </a:cubicBezTo>
                  <a:cubicBezTo>
                    <a:pt x="213" y="130"/>
                    <a:pt x="339" y="117"/>
                    <a:pt x="528" y="91"/>
                  </a:cubicBezTo>
                  <a:cubicBezTo>
                    <a:pt x="717" y="66"/>
                    <a:pt x="885" y="38"/>
                    <a:pt x="1033" y="8"/>
                  </a:cubicBezTo>
                  <a:cubicBezTo>
                    <a:pt x="1060" y="3"/>
                    <a:pt x="1091" y="0"/>
                    <a:pt x="1125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wrap="square" rtlCol="0">
              <a:noAutofit/>
            </a:bodyPr>
            <a:lstStyle/>
            <a:p>
              <a:pPr algn="l"/>
              <a:endParaRPr lang="zh-CN" altLang="en-US" sz="96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  <a:sym typeface="+mn-ea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3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6" grpId="0"/>
      <p:bldP spid="126" grpId="0"/>
      <p:bldP spid="143" grpId="0"/>
      <p:bldP spid="145" grpId="0"/>
      <p:bldP spid="162" grpId="0"/>
      <p:bldP spid="16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7"/>
          <p:cNvSpPr txBox="1"/>
          <p:nvPr/>
        </p:nvSpPr>
        <p:spPr>
          <a:xfrm>
            <a:off x="-48577" y="213995"/>
            <a:ext cx="508571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b="1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《HSK</a:t>
            </a:r>
            <a:r>
              <a:rPr lang="zh-CN" altLang="en-US" sz="2800" b="1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标准教程</a:t>
            </a:r>
            <a:r>
              <a:rPr lang="en-US" altLang="zh-CN" sz="2800" b="1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3--</a:t>
            </a:r>
            <a:r>
              <a:rPr lang="zh-CN" altLang="en-US" sz="2800" b="1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第五课</a:t>
            </a:r>
            <a:r>
              <a:rPr lang="en-US" altLang="zh-CN" sz="2800" b="1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》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238243" y="702214"/>
            <a:ext cx="388112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1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HSK Standard  Course 3  Lesson 5</a:t>
            </a:r>
          </a:p>
        </p:txBody>
      </p:sp>
      <p:pic>
        <p:nvPicPr>
          <p:cNvPr id="4" name="图片 3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7302" y="5398770"/>
            <a:ext cx="1459230" cy="1459230"/>
          </a:xfrm>
          <a:prstGeom prst="rect">
            <a:avLst/>
          </a:prstGeom>
        </p:spPr>
      </p:pic>
      <p:grpSp>
        <p:nvGrpSpPr>
          <p:cNvPr id="14" name="组合 13"/>
          <p:cNvGrpSpPr/>
          <p:nvPr/>
        </p:nvGrpSpPr>
        <p:grpSpPr>
          <a:xfrm>
            <a:off x="1201913" y="2576830"/>
            <a:ext cx="9659087" cy="2026285"/>
            <a:chOff x="-96" y="3669"/>
            <a:chExt cx="18916" cy="3969"/>
          </a:xfrm>
        </p:grpSpPr>
        <p:sp>
          <p:nvSpPr>
            <p:cNvPr id="10" name="圆角矩形 9"/>
            <p:cNvSpPr/>
            <p:nvPr/>
          </p:nvSpPr>
          <p:spPr>
            <a:xfrm>
              <a:off x="-96" y="3669"/>
              <a:ext cx="18744" cy="3969"/>
            </a:xfrm>
            <a:prstGeom prst="roundRect">
              <a:avLst/>
            </a:prstGeom>
            <a:solidFill>
              <a:schemeClr val="bg1">
                <a:alpha val="6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8" name="组合 7"/>
            <p:cNvGrpSpPr/>
            <p:nvPr/>
          </p:nvGrpSpPr>
          <p:grpSpPr>
            <a:xfrm>
              <a:off x="-96" y="3951"/>
              <a:ext cx="18916" cy="3476"/>
              <a:chOff x="3051" y="3951"/>
              <a:chExt cx="18916" cy="3476"/>
            </a:xfrm>
          </p:grpSpPr>
          <p:grpSp>
            <p:nvGrpSpPr>
              <p:cNvPr id="3" name="组合 2"/>
              <p:cNvGrpSpPr/>
              <p:nvPr/>
            </p:nvGrpSpPr>
            <p:grpSpPr>
              <a:xfrm>
                <a:off x="3374" y="6455"/>
                <a:ext cx="18421" cy="972"/>
                <a:chOff x="5508" y="6455"/>
                <a:chExt cx="18421" cy="972"/>
              </a:xfrm>
            </p:grpSpPr>
            <p:sp>
              <p:nvSpPr>
                <p:cNvPr id="15" name="矩形 14"/>
                <p:cNvSpPr/>
                <p:nvPr/>
              </p:nvSpPr>
              <p:spPr>
                <a:xfrm>
                  <a:off x="5508" y="6455"/>
                  <a:ext cx="5735" cy="90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altLang="zh-CN" sz="2400" dirty="0" smtClean="0">
                      <a:solidFill>
                        <a:schemeClr val="bg1">
                          <a:lumMod val="50000"/>
                        </a:schemeClr>
                      </a:solidFill>
                      <a:latin typeface="华文细黑" panose="02010600040101010101" pitchFamily="2" charset="-122"/>
                      <a:ea typeface="华文细黑" panose="02010600040101010101" pitchFamily="2" charset="-122"/>
                    </a:rPr>
                    <a:t>Lesson 5</a:t>
                  </a:r>
                </a:p>
              </p:txBody>
            </p:sp>
            <p:sp>
              <p:nvSpPr>
                <p:cNvPr id="18" name="矩形 17"/>
                <p:cNvSpPr/>
                <p:nvPr/>
              </p:nvSpPr>
              <p:spPr>
                <a:xfrm>
                  <a:off x="9543" y="6525"/>
                  <a:ext cx="14386" cy="90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altLang="zh-CN" sz="2400" dirty="0" smtClean="0">
                      <a:solidFill>
                        <a:schemeClr val="bg1">
                          <a:lumMod val="50000"/>
                        </a:schemeClr>
                      </a:solidFill>
                      <a:latin typeface="华文细黑" panose="02010600040101010101" pitchFamily="2" charset="-122"/>
                      <a:ea typeface="华文细黑" panose="02010600040101010101" pitchFamily="2" charset="-122"/>
                      <a:sym typeface="+mn-ea"/>
                    </a:rPr>
                    <a:t>I </a:t>
                  </a:r>
                  <a:r>
                    <a:rPr lang="en-US" altLang="zh-CN" sz="2400" dirty="0" smtClean="0">
                      <a:solidFill>
                        <a:schemeClr val="bg1">
                          <a:lumMod val="50000"/>
                        </a:schemeClr>
                      </a:solidFill>
                      <a:latin typeface="华文细黑" panose="02010600040101010101" pitchFamily="2" charset="-122"/>
                      <a:ea typeface="华文细黑" panose="02010600040101010101" pitchFamily="2" charset="-122"/>
                      <a:sym typeface="+mn-ea"/>
                    </a:rPr>
                    <a:t>am getting fatter and fatter lately</a:t>
                  </a:r>
                  <a:endParaRPr lang="zh-CN" altLang="en-US" sz="2400" dirty="0" smtClean="0">
                    <a:solidFill>
                      <a:schemeClr val="bg1">
                        <a:lumMod val="50000"/>
                      </a:schemeClr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endParaRPr>
                </a:p>
              </p:txBody>
            </p:sp>
          </p:grpSp>
          <p:grpSp>
            <p:nvGrpSpPr>
              <p:cNvPr id="2" name="组合 1"/>
              <p:cNvGrpSpPr/>
              <p:nvPr/>
            </p:nvGrpSpPr>
            <p:grpSpPr>
              <a:xfrm>
                <a:off x="3051" y="3951"/>
                <a:ext cx="18916" cy="2469"/>
                <a:chOff x="5185" y="3951"/>
                <a:chExt cx="18916" cy="2469"/>
              </a:xfrm>
            </p:grpSpPr>
            <p:sp>
              <p:nvSpPr>
                <p:cNvPr id="6" name="文本框 7"/>
                <p:cNvSpPr txBox="1"/>
                <p:nvPr/>
              </p:nvSpPr>
              <p:spPr>
                <a:xfrm>
                  <a:off x="5185" y="4611"/>
                  <a:ext cx="18916" cy="180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lang="zh-CN" altLang="en-US" sz="5400" b="1" noProof="0" dirty="0" smtClean="0">
                      <a:ln>
                        <a:noFill/>
                      </a:ln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  <a:sym typeface="+mn-ea"/>
                    </a:rPr>
                    <a:t>第</a:t>
                  </a:r>
                  <a:r>
                    <a:rPr lang="en-US" altLang="zh-CN" sz="5400" b="1" noProof="0" dirty="0" smtClean="0">
                      <a:ln>
                        <a:noFill/>
                      </a:ln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  <a:sym typeface="+mn-ea"/>
                    </a:rPr>
                    <a:t>5</a:t>
                  </a:r>
                  <a:r>
                    <a:rPr lang="zh-CN" altLang="en-US" sz="5400" b="1" noProof="0" dirty="0" smtClean="0">
                      <a:ln>
                        <a:noFill/>
                      </a:ln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  <a:sym typeface="+mn-ea"/>
                    </a:rPr>
                    <a:t>课 </a:t>
                  </a:r>
                  <a:r>
                    <a:rPr lang="en-US" altLang="zh-CN" sz="5400" b="1" noProof="0" dirty="0" smtClean="0">
                      <a:ln>
                        <a:noFill/>
                      </a:ln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  <a:sym typeface="+mn-ea"/>
                    </a:rPr>
                    <a:t> </a:t>
                  </a:r>
                  <a:r>
                    <a:rPr lang="zh-CN" altLang="en-US" sz="5400" b="1" noProof="0" dirty="0" smtClean="0">
                      <a:ln>
                        <a:noFill/>
                      </a:ln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  <a:sym typeface="+mn-ea"/>
                    </a:rPr>
                    <a:t>我最近越来越胖了</a:t>
                  </a:r>
                  <a:endParaRPr kumimoji="0" lang="en-US" altLang="zh-CN" sz="540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华文楷体" panose="02010600040101010101" charset="-122"/>
                    <a:ea typeface="华文楷体" panose="02010600040101010101" charset="-122"/>
                    <a:cs typeface="华文楷体" panose="02010600040101010101" charset="-122"/>
                  </a:endParaRPr>
                </a:p>
              </p:txBody>
            </p:sp>
            <p:sp>
              <p:nvSpPr>
                <p:cNvPr id="19" name="矩形 18"/>
                <p:cNvSpPr/>
                <p:nvPr/>
              </p:nvSpPr>
              <p:spPr>
                <a:xfrm>
                  <a:off x="5653" y="3951"/>
                  <a:ext cx="17912" cy="102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altLang="zh-CN" sz="2800" dirty="0" err="1" smtClean="0">
                      <a:latin typeface="华文细黑" panose="02010600040101010101" pitchFamily="2" charset="-122"/>
                      <a:ea typeface="华文细黑" panose="02010600040101010101" pitchFamily="2" charset="-122"/>
                      <a:sym typeface="+mn-ea"/>
                    </a:rPr>
                    <a:t>dì</a:t>
                  </a:r>
                  <a:r>
                    <a:rPr lang="en-US" altLang="zh-CN" sz="2800" dirty="0" smtClean="0">
                      <a:latin typeface="华文细黑" panose="02010600040101010101" pitchFamily="2" charset="-122"/>
                      <a:ea typeface="华文细黑" panose="02010600040101010101" pitchFamily="2" charset="-122"/>
                      <a:sym typeface="+mn-ea"/>
                    </a:rPr>
                    <a:t> </a:t>
                  </a:r>
                  <a:r>
                    <a:rPr lang="en-US" altLang="zh-CN" sz="2800" dirty="0" err="1" smtClean="0">
                      <a:latin typeface="华文细黑" panose="02010600040101010101" pitchFamily="2" charset="-122"/>
                      <a:ea typeface="华文细黑" panose="02010600040101010101" pitchFamily="2" charset="-122"/>
                      <a:sym typeface="+mn-ea"/>
                    </a:rPr>
                    <a:t>wǔ</a:t>
                  </a:r>
                  <a:r>
                    <a:rPr lang="en-US" altLang="zh-CN" sz="2800" dirty="0" smtClean="0">
                      <a:latin typeface="华文细黑" panose="02010600040101010101" pitchFamily="2" charset="-122"/>
                      <a:ea typeface="华文细黑" panose="02010600040101010101" pitchFamily="2" charset="-122"/>
                      <a:sym typeface="+mn-ea"/>
                    </a:rPr>
                    <a:t> </a:t>
                  </a:r>
                  <a:r>
                    <a:rPr lang="en-US" altLang="zh-CN" sz="2800" dirty="0" err="1" smtClean="0">
                      <a:latin typeface="华文细黑" panose="02010600040101010101" pitchFamily="2" charset="-122"/>
                      <a:ea typeface="华文细黑" panose="02010600040101010101" pitchFamily="2" charset="-122"/>
                      <a:sym typeface="+mn-ea"/>
                    </a:rPr>
                    <a:t>kè</a:t>
                  </a:r>
                  <a:r>
                    <a:rPr lang="en-US" altLang="zh-CN" sz="2800" dirty="0" smtClean="0">
                      <a:latin typeface="华文细黑" panose="02010600040101010101" pitchFamily="2" charset="-122"/>
                      <a:ea typeface="华文细黑" panose="02010600040101010101" pitchFamily="2" charset="-122"/>
                      <a:sym typeface="+mn-ea"/>
                    </a:rPr>
                    <a:t>   </a:t>
                  </a:r>
                  <a:r>
                    <a:rPr lang="en-US" altLang="zh-CN" sz="2800" dirty="0" err="1" smtClean="0">
                      <a:latin typeface="华文细黑" panose="02010600040101010101" pitchFamily="2" charset="-122"/>
                      <a:ea typeface="华文细黑" panose="02010600040101010101" pitchFamily="2" charset="-122"/>
                      <a:sym typeface="+mn-ea"/>
                    </a:rPr>
                    <a:t>Wǒ</a:t>
                  </a:r>
                  <a:r>
                    <a:rPr lang="en-US" altLang="zh-CN" sz="2800" dirty="0" smtClean="0">
                      <a:latin typeface="华文细黑" panose="02010600040101010101" pitchFamily="2" charset="-122"/>
                      <a:ea typeface="华文细黑" panose="02010600040101010101" pitchFamily="2" charset="-122"/>
                      <a:sym typeface="+mn-ea"/>
                    </a:rPr>
                    <a:t> </a:t>
                  </a:r>
                  <a:r>
                    <a:rPr lang="en-US" altLang="zh-CN" sz="2800" dirty="0" err="1" smtClean="0">
                      <a:latin typeface="华文细黑" panose="02010600040101010101" pitchFamily="2" charset="-122"/>
                      <a:ea typeface="华文细黑" panose="02010600040101010101" pitchFamily="2" charset="-122"/>
                      <a:sym typeface="+mn-ea"/>
                    </a:rPr>
                    <a:t>zuì</a:t>
                  </a:r>
                  <a:r>
                    <a:rPr lang="en-US" altLang="zh-CN" sz="2800" dirty="0" smtClean="0">
                      <a:latin typeface="华文细黑" panose="02010600040101010101" pitchFamily="2" charset="-122"/>
                      <a:ea typeface="华文细黑" panose="02010600040101010101" pitchFamily="2" charset="-122"/>
                      <a:sym typeface="+mn-ea"/>
                    </a:rPr>
                    <a:t> </a:t>
                  </a:r>
                  <a:r>
                    <a:rPr lang="en-US" altLang="zh-CN" sz="2800" dirty="0" err="1" smtClean="0">
                      <a:latin typeface="华文细黑" panose="02010600040101010101" pitchFamily="2" charset="-122"/>
                      <a:ea typeface="华文细黑" panose="02010600040101010101" pitchFamily="2" charset="-122"/>
                      <a:sym typeface="+mn-ea"/>
                    </a:rPr>
                    <a:t>jìn</a:t>
                  </a:r>
                  <a:r>
                    <a:rPr lang="en-US" altLang="zh-CN" sz="2800" dirty="0" smtClean="0">
                      <a:latin typeface="华文细黑" panose="02010600040101010101" pitchFamily="2" charset="-122"/>
                      <a:ea typeface="华文细黑" panose="02010600040101010101" pitchFamily="2" charset="-122"/>
                      <a:sym typeface="+mn-ea"/>
                    </a:rPr>
                    <a:t> </a:t>
                  </a:r>
                  <a:r>
                    <a:rPr lang="en-US" altLang="zh-CN" sz="2800" dirty="0" err="1" smtClean="0">
                      <a:latin typeface="华文细黑" panose="02010600040101010101" pitchFamily="2" charset="-122"/>
                      <a:ea typeface="华文细黑" panose="02010600040101010101" pitchFamily="2" charset="-122"/>
                      <a:sym typeface="+mn-ea"/>
                    </a:rPr>
                    <a:t>yuè</a:t>
                  </a:r>
                  <a:r>
                    <a:rPr lang="en-US" altLang="zh-CN" sz="2800" dirty="0" smtClean="0">
                      <a:latin typeface="华文细黑" panose="02010600040101010101" pitchFamily="2" charset="-122"/>
                      <a:ea typeface="华文细黑" panose="02010600040101010101" pitchFamily="2" charset="-122"/>
                      <a:sym typeface="+mn-ea"/>
                    </a:rPr>
                    <a:t> </a:t>
                  </a:r>
                  <a:r>
                    <a:rPr lang="en-US" altLang="zh-CN" sz="2800" dirty="0" err="1" smtClean="0">
                      <a:latin typeface="华文细黑" panose="02010600040101010101" pitchFamily="2" charset="-122"/>
                      <a:ea typeface="华文细黑" panose="02010600040101010101" pitchFamily="2" charset="-122"/>
                      <a:sym typeface="+mn-ea"/>
                    </a:rPr>
                    <a:t>lái</a:t>
                  </a:r>
                  <a:r>
                    <a:rPr lang="en-US" altLang="zh-CN" sz="2800" dirty="0" smtClean="0">
                      <a:latin typeface="华文细黑" panose="02010600040101010101" pitchFamily="2" charset="-122"/>
                      <a:ea typeface="华文细黑" panose="02010600040101010101" pitchFamily="2" charset="-122"/>
                      <a:sym typeface="+mn-ea"/>
                    </a:rPr>
                    <a:t> </a:t>
                  </a:r>
                  <a:r>
                    <a:rPr lang="en-US" altLang="zh-CN" sz="2800" dirty="0" err="1" smtClean="0">
                      <a:latin typeface="华文细黑" panose="02010600040101010101" pitchFamily="2" charset="-122"/>
                      <a:ea typeface="华文细黑" panose="02010600040101010101" pitchFamily="2" charset="-122"/>
                      <a:sym typeface="+mn-ea"/>
                    </a:rPr>
                    <a:t>yuè</a:t>
                  </a:r>
                  <a:r>
                    <a:rPr lang="en-US" altLang="zh-CN" sz="2800" dirty="0" smtClean="0">
                      <a:latin typeface="华文细黑" panose="02010600040101010101" pitchFamily="2" charset="-122"/>
                      <a:ea typeface="华文细黑" panose="02010600040101010101" pitchFamily="2" charset="-122"/>
                      <a:sym typeface="+mn-ea"/>
                    </a:rPr>
                    <a:t> </a:t>
                  </a:r>
                  <a:r>
                    <a:rPr lang="en-US" altLang="zh-CN" sz="2800" dirty="0" err="1" smtClean="0">
                      <a:latin typeface="华文细黑" panose="02010600040101010101" pitchFamily="2" charset="-122"/>
                      <a:ea typeface="华文细黑" panose="02010600040101010101" pitchFamily="2" charset="-122"/>
                      <a:sym typeface="+mn-ea"/>
                    </a:rPr>
                    <a:t>pàng</a:t>
                  </a:r>
                  <a:r>
                    <a:rPr lang="en-US" altLang="zh-CN" sz="2800" dirty="0" smtClean="0">
                      <a:latin typeface="华文细黑" panose="02010600040101010101" pitchFamily="2" charset="-122"/>
                      <a:ea typeface="华文细黑" panose="02010600040101010101" pitchFamily="2" charset="-122"/>
                      <a:sym typeface="+mn-ea"/>
                    </a:rPr>
                    <a:t> le</a:t>
                  </a:r>
                </a:p>
              </p:txBody>
            </p:sp>
          </p:grpSp>
        </p:grpSp>
      </p:grpSp>
    </p:spTree>
  </p:cSld>
  <p:clrMapOvr>
    <a:masterClrMapping/>
  </p:clrMapOvr>
  <p:transition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3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25 0.0564815 L -0.000833333 -0.258611 " pathEditMode="relative" rAng="0" ptsTypes="">
                                      <p:cBhvr>
                                        <p:cTn id="12" dur="5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图片 162" descr="5a28ba769827e0.98354745151261861462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0725" y="3450590"/>
            <a:ext cx="3830320" cy="3549650"/>
          </a:xfrm>
          <a:prstGeom prst="rect">
            <a:avLst/>
          </a:prstGeom>
        </p:spPr>
      </p:pic>
      <p:pic>
        <p:nvPicPr>
          <p:cNvPr id="5" name="图片 4" descr="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pic>
        <p:nvPicPr>
          <p:cNvPr id="118" name="图片 117" descr="5a28ba769827e0.98354745151261861462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2705" y="3450590"/>
            <a:ext cx="3830320" cy="3549650"/>
          </a:xfrm>
          <a:prstGeom prst="rect">
            <a:avLst/>
          </a:prstGeom>
        </p:spPr>
      </p:pic>
      <p:pic>
        <p:nvPicPr>
          <p:cNvPr id="105" name="图片 104" descr="5a28ba769827e0.98354745151261861462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2705" y="903605"/>
            <a:ext cx="3830320" cy="3549650"/>
          </a:xfrm>
          <a:prstGeom prst="rect">
            <a:avLst/>
          </a:prstGeom>
        </p:spPr>
      </p:pic>
      <p:sp>
        <p:nvSpPr>
          <p:cNvPr id="116" name="文本框 7"/>
          <p:cNvSpPr txBox="1"/>
          <p:nvPr/>
        </p:nvSpPr>
        <p:spPr>
          <a:xfrm>
            <a:off x="3964940" y="1586230"/>
            <a:ext cx="1177925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3200" b="1" dirty="0" smtClean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rè </a:t>
            </a:r>
          </a:p>
        </p:txBody>
      </p:sp>
      <p:sp>
        <p:nvSpPr>
          <p:cNvPr id="126" name="文本框 7"/>
          <p:cNvSpPr txBox="1"/>
          <p:nvPr/>
        </p:nvSpPr>
        <p:spPr>
          <a:xfrm>
            <a:off x="4015740" y="4190365"/>
            <a:ext cx="1177925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3200" b="1" dirty="0" smtClean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rán</a:t>
            </a:r>
          </a:p>
        </p:txBody>
      </p:sp>
      <p:pic>
        <p:nvPicPr>
          <p:cNvPr id="154" name="图片 153" descr="5a28ba769827e0.98354745151261861462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5645" y="743585"/>
            <a:ext cx="3830320" cy="3549650"/>
          </a:xfrm>
          <a:prstGeom prst="rect">
            <a:avLst/>
          </a:prstGeom>
        </p:spPr>
      </p:pic>
      <p:sp>
        <p:nvSpPr>
          <p:cNvPr id="162" name="文本框 7"/>
          <p:cNvSpPr txBox="1"/>
          <p:nvPr/>
        </p:nvSpPr>
        <p:spPr>
          <a:xfrm>
            <a:off x="6767195" y="1539875"/>
            <a:ext cx="1898015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3200" b="1" dirty="0" smtClean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cǎo</a:t>
            </a:r>
          </a:p>
        </p:txBody>
      </p:sp>
      <p:sp>
        <p:nvSpPr>
          <p:cNvPr id="164" name="文本框 7"/>
          <p:cNvSpPr txBox="1"/>
          <p:nvPr/>
        </p:nvSpPr>
        <p:spPr>
          <a:xfrm>
            <a:off x="7048500" y="4190365"/>
            <a:ext cx="1516380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3200" b="1" dirty="0" smtClean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zǎo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65735" y="213995"/>
            <a:ext cx="160782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辨析汉字</a:t>
            </a:r>
            <a:endParaRPr kumimoji="0" lang="zh-CN" altLang="en-US" sz="2800" b="1" i="0" u="none" strike="noStrike" kern="1200" cap="none" spc="0" normalizeH="0" baseline="0" noProof="0" dirty="0" smtClean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9" name="文本框 7"/>
          <p:cNvSpPr txBox="1"/>
          <p:nvPr/>
        </p:nvSpPr>
        <p:spPr>
          <a:xfrm>
            <a:off x="165735" y="722630"/>
            <a:ext cx="5127625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Discrimination of Chinese characters. </a:t>
            </a:r>
          </a:p>
        </p:txBody>
      </p:sp>
      <p:grpSp>
        <p:nvGrpSpPr>
          <p:cNvPr id="48" name="组合 47"/>
          <p:cNvGrpSpPr/>
          <p:nvPr/>
        </p:nvGrpSpPr>
        <p:grpSpPr>
          <a:xfrm>
            <a:off x="3966210" y="2054225"/>
            <a:ext cx="1189990" cy="1245235"/>
            <a:chOff x="5148" y="5246"/>
            <a:chExt cx="1532" cy="1603"/>
          </a:xfrm>
        </p:grpSpPr>
        <p:sp>
          <p:nvSpPr>
            <p:cNvPr id="40" name="文本框 39"/>
            <p:cNvSpPr txBox="1"/>
            <p:nvPr/>
          </p:nvSpPr>
          <p:spPr>
            <a:xfrm>
              <a:off x="5647" y="6462"/>
              <a:ext cx="227" cy="254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7" h="254">
                  <a:moveTo>
                    <a:pt x="34" y="0"/>
                  </a:moveTo>
                  <a:cubicBezTo>
                    <a:pt x="60" y="0"/>
                    <a:pt x="99" y="15"/>
                    <a:pt x="150" y="45"/>
                  </a:cubicBezTo>
                  <a:cubicBezTo>
                    <a:pt x="202" y="75"/>
                    <a:pt x="227" y="116"/>
                    <a:pt x="227" y="168"/>
                  </a:cubicBezTo>
                  <a:cubicBezTo>
                    <a:pt x="227" y="190"/>
                    <a:pt x="221" y="210"/>
                    <a:pt x="210" y="228"/>
                  </a:cubicBezTo>
                  <a:cubicBezTo>
                    <a:pt x="198" y="246"/>
                    <a:pt x="182" y="254"/>
                    <a:pt x="162" y="254"/>
                  </a:cubicBezTo>
                  <a:cubicBezTo>
                    <a:pt x="135" y="254"/>
                    <a:pt x="101" y="224"/>
                    <a:pt x="61" y="162"/>
                  </a:cubicBezTo>
                  <a:cubicBezTo>
                    <a:pt x="20" y="101"/>
                    <a:pt x="0" y="58"/>
                    <a:pt x="0" y="34"/>
                  </a:cubicBezTo>
                  <a:cubicBezTo>
                    <a:pt x="0" y="11"/>
                    <a:pt x="11" y="0"/>
                    <a:pt x="34" y="0"/>
                  </a:cubicBezTo>
                  <a:close/>
                </a:path>
              </a:pathLst>
            </a:custGeom>
            <a:solidFill>
              <a:schemeClr val="tx1"/>
            </a:solidFill>
            <a:effectLst/>
          </p:spPr>
          <p:txBody>
            <a:bodyPr wrap="square" rtlCol="0">
              <a:noAutofit/>
            </a:bodyPr>
            <a:lstStyle/>
            <a:p>
              <a:pPr algn="l"/>
              <a:endParaRPr lang="zh-CN" altLang="en-US" sz="96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  <a:sym typeface="+mn-ea"/>
              </a:endParaRPr>
            </a:p>
          </p:txBody>
        </p:sp>
        <p:sp>
          <p:nvSpPr>
            <p:cNvPr id="43" name="文本框 42"/>
            <p:cNvSpPr txBox="1"/>
            <p:nvPr/>
          </p:nvSpPr>
          <p:spPr>
            <a:xfrm>
              <a:off x="5698" y="5246"/>
              <a:ext cx="982" cy="1194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82" h="1194">
                  <a:moveTo>
                    <a:pt x="346" y="0"/>
                  </a:moveTo>
                  <a:cubicBezTo>
                    <a:pt x="370" y="0"/>
                    <a:pt x="407" y="10"/>
                    <a:pt x="455" y="30"/>
                  </a:cubicBezTo>
                  <a:cubicBezTo>
                    <a:pt x="504" y="49"/>
                    <a:pt x="528" y="68"/>
                    <a:pt x="528" y="84"/>
                  </a:cubicBezTo>
                  <a:cubicBezTo>
                    <a:pt x="528" y="101"/>
                    <a:pt x="524" y="118"/>
                    <a:pt x="516" y="134"/>
                  </a:cubicBezTo>
                  <a:cubicBezTo>
                    <a:pt x="507" y="151"/>
                    <a:pt x="500" y="175"/>
                    <a:pt x="494" y="207"/>
                  </a:cubicBezTo>
                  <a:cubicBezTo>
                    <a:pt x="488" y="239"/>
                    <a:pt x="478" y="304"/>
                    <a:pt x="462" y="401"/>
                  </a:cubicBezTo>
                  <a:cubicBezTo>
                    <a:pt x="542" y="365"/>
                    <a:pt x="589" y="340"/>
                    <a:pt x="604" y="323"/>
                  </a:cubicBezTo>
                  <a:cubicBezTo>
                    <a:pt x="618" y="307"/>
                    <a:pt x="634" y="299"/>
                    <a:pt x="651" y="299"/>
                  </a:cubicBezTo>
                  <a:cubicBezTo>
                    <a:pt x="667" y="299"/>
                    <a:pt x="695" y="311"/>
                    <a:pt x="734" y="334"/>
                  </a:cubicBezTo>
                  <a:cubicBezTo>
                    <a:pt x="772" y="357"/>
                    <a:pt x="792" y="378"/>
                    <a:pt x="792" y="397"/>
                  </a:cubicBezTo>
                  <a:cubicBezTo>
                    <a:pt x="792" y="416"/>
                    <a:pt x="769" y="437"/>
                    <a:pt x="725" y="458"/>
                  </a:cubicBezTo>
                  <a:cubicBezTo>
                    <a:pt x="680" y="497"/>
                    <a:pt x="658" y="577"/>
                    <a:pt x="658" y="700"/>
                  </a:cubicBezTo>
                  <a:cubicBezTo>
                    <a:pt x="658" y="823"/>
                    <a:pt x="682" y="907"/>
                    <a:pt x="728" y="952"/>
                  </a:cubicBezTo>
                  <a:cubicBezTo>
                    <a:pt x="775" y="997"/>
                    <a:pt x="807" y="1020"/>
                    <a:pt x="823" y="1020"/>
                  </a:cubicBezTo>
                  <a:cubicBezTo>
                    <a:pt x="830" y="1020"/>
                    <a:pt x="839" y="1011"/>
                    <a:pt x="849" y="994"/>
                  </a:cubicBezTo>
                  <a:cubicBezTo>
                    <a:pt x="858" y="976"/>
                    <a:pt x="873" y="940"/>
                    <a:pt x="892" y="885"/>
                  </a:cubicBezTo>
                  <a:cubicBezTo>
                    <a:pt x="901" y="859"/>
                    <a:pt x="914" y="847"/>
                    <a:pt x="931" y="847"/>
                  </a:cubicBezTo>
                  <a:cubicBezTo>
                    <a:pt x="949" y="847"/>
                    <a:pt x="957" y="867"/>
                    <a:pt x="957" y="906"/>
                  </a:cubicBezTo>
                  <a:cubicBezTo>
                    <a:pt x="957" y="945"/>
                    <a:pt x="960" y="986"/>
                    <a:pt x="964" y="1028"/>
                  </a:cubicBezTo>
                  <a:cubicBezTo>
                    <a:pt x="968" y="1070"/>
                    <a:pt x="972" y="1096"/>
                    <a:pt x="976" y="1106"/>
                  </a:cubicBezTo>
                  <a:cubicBezTo>
                    <a:pt x="980" y="1116"/>
                    <a:pt x="982" y="1127"/>
                    <a:pt x="982" y="1139"/>
                  </a:cubicBezTo>
                  <a:cubicBezTo>
                    <a:pt x="982" y="1175"/>
                    <a:pt x="963" y="1194"/>
                    <a:pt x="924" y="1194"/>
                  </a:cubicBezTo>
                  <a:cubicBezTo>
                    <a:pt x="886" y="1194"/>
                    <a:pt x="832" y="1177"/>
                    <a:pt x="762" y="1145"/>
                  </a:cubicBezTo>
                  <a:cubicBezTo>
                    <a:pt x="693" y="1113"/>
                    <a:pt x="640" y="1060"/>
                    <a:pt x="605" y="987"/>
                  </a:cubicBezTo>
                  <a:cubicBezTo>
                    <a:pt x="569" y="913"/>
                    <a:pt x="551" y="833"/>
                    <a:pt x="551" y="747"/>
                  </a:cubicBezTo>
                  <a:cubicBezTo>
                    <a:pt x="551" y="646"/>
                    <a:pt x="562" y="554"/>
                    <a:pt x="583" y="470"/>
                  </a:cubicBezTo>
                  <a:cubicBezTo>
                    <a:pt x="586" y="460"/>
                    <a:pt x="587" y="453"/>
                    <a:pt x="587" y="450"/>
                  </a:cubicBezTo>
                  <a:cubicBezTo>
                    <a:pt x="587" y="449"/>
                    <a:pt x="587" y="448"/>
                    <a:pt x="586" y="448"/>
                  </a:cubicBezTo>
                  <a:cubicBezTo>
                    <a:pt x="585" y="448"/>
                    <a:pt x="564" y="455"/>
                    <a:pt x="523" y="469"/>
                  </a:cubicBezTo>
                  <a:cubicBezTo>
                    <a:pt x="482" y="482"/>
                    <a:pt x="458" y="490"/>
                    <a:pt x="453" y="491"/>
                  </a:cubicBezTo>
                  <a:cubicBezTo>
                    <a:pt x="438" y="596"/>
                    <a:pt x="417" y="682"/>
                    <a:pt x="391" y="751"/>
                  </a:cubicBezTo>
                  <a:cubicBezTo>
                    <a:pt x="414" y="766"/>
                    <a:pt x="436" y="782"/>
                    <a:pt x="456" y="799"/>
                  </a:cubicBezTo>
                  <a:cubicBezTo>
                    <a:pt x="476" y="817"/>
                    <a:pt x="490" y="832"/>
                    <a:pt x="499" y="846"/>
                  </a:cubicBezTo>
                  <a:cubicBezTo>
                    <a:pt x="507" y="860"/>
                    <a:pt x="511" y="884"/>
                    <a:pt x="511" y="918"/>
                  </a:cubicBezTo>
                  <a:cubicBezTo>
                    <a:pt x="511" y="952"/>
                    <a:pt x="498" y="970"/>
                    <a:pt x="471" y="970"/>
                  </a:cubicBezTo>
                  <a:cubicBezTo>
                    <a:pt x="444" y="970"/>
                    <a:pt x="402" y="934"/>
                    <a:pt x="345" y="862"/>
                  </a:cubicBezTo>
                  <a:cubicBezTo>
                    <a:pt x="300" y="973"/>
                    <a:pt x="243" y="1054"/>
                    <a:pt x="174" y="1104"/>
                  </a:cubicBezTo>
                  <a:cubicBezTo>
                    <a:pt x="104" y="1154"/>
                    <a:pt x="55" y="1178"/>
                    <a:pt x="27" y="1178"/>
                  </a:cubicBezTo>
                  <a:cubicBezTo>
                    <a:pt x="9" y="1178"/>
                    <a:pt x="0" y="1171"/>
                    <a:pt x="0" y="1155"/>
                  </a:cubicBezTo>
                  <a:cubicBezTo>
                    <a:pt x="0" y="1140"/>
                    <a:pt x="16" y="1120"/>
                    <a:pt x="49" y="1095"/>
                  </a:cubicBezTo>
                  <a:cubicBezTo>
                    <a:pt x="150" y="1000"/>
                    <a:pt x="222" y="898"/>
                    <a:pt x="265" y="789"/>
                  </a:cubicBezTo>
                  <a:cubicBezTo>
                    <a:pt x="218" y="739"/>
                    <a:pt x="194" y="705"/>
                    <a:pt x="194" y="688"/>
                  </a:cubicBezTo>
                  <a:cubicBezTo>
                    <a:pt x="194" y="671"/>
                    <a:pt x="203" y="662"/>
                    <a:pt x="222" y="662"/>
                  </a:cubicBezTo>
                  <a:cubicBezTo>
                    <a:pt x="240" y="662"/>
                    <a:pt x="264" y="676"/>
                    <a:pt x="294" y="702"/>
                  </a:cubicBezTo>
                  <a:cubicBezTo>
                    <a:pt x="310" y="638"/>
                    <a:pt x="323" y="578"/>
                    <a:pt x="331" y="522"/>
                  </a:cubicBezTo>
                  <a:cubicBezTo>
                    <a:pt x="267" y="546"/>
                    <a:pt x="225" y="557"/>
                    <a:pt x="204" y="557"/>
                  </a:cubicBezTo>
                  <a:cubicBezTo>
                    <a:pt x="183" y="557"/>
                    <a:pt x="165" y="554"/>
                    <a:pt x="150" y="546"/>
                  </a:cubicBezTo>
                  <a:cubicBezTo>
                    <a:pt x="135" y="539"/>
                    <a:pt x="128" y="528"/>
                    <a:pt x="128" y="514"/>
                  </a:cubicBezTo>
                  <a:cubicBezTo>
                    <a:pt x="128" y="492"/>
                    <a:pt x="143" y="479"/>
                    <a:pt x="174" y="472"/>
                  </a:cubicBezTo>
                  <a:cubicBezTo>
                    <a:pt x="216" y="466"/>
                    <a:pt x="271" y="453"/>
                    <a:pt x="340" y="432"/>
                  </a:cubicBezTo>
                  <a:cubicBezTo>
                    <a:pt x="348" y="352"/>
                    <a:pt x="352" y="284"/>
                    <a:pt x="352" y="226"/>
                  </a:cubicBezTo>
                  <a:cubicBezTo>
                    <a:pt x="352" y="151"/>
                    <a:pt x="345" y="104"/>
                    <a:pt x="331" y="86"/>
                  </a:cubicBezTo>
                  <a:cubicBezTo>
                    <a:pt x="317" y="67"/>
                    <a:pt x="311" y="48"/>
                    <a:pt x="311" y="29"/>
                  </a:cubicBezTo>
                  <a:cubicBezTo>
                    <a:pt x="311" y="10"/>
                    <a:pt x="322" y="0"/>
                    <a:pt x="346" y="0"/>
                  </a:cubicBezTo>
                  <a:close/>
                </a:path>
              </a:pathLst>
            </a:custGeom>
            <a:solidFill>
              <a:srgbClr val="00B050"/>
            </a:solidFill>
            <a:effectLst/>
          </p:spPr>
          <p:txBody>
            <a:bodyPr wrap="square" rtlCol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zh-CN" altLang="en-US" sz="96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  <a:sym typeface="+mn-ea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5148" y="5299"/>
              <a:ext cx="728" cy="1171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28" h="1171">
                  <a:moveTo>
                    <a:pt x="388" y="0"/>
                  </a:moveTo>
                  <a:cubicBezTo>
                    <a:pt x="411" y="0"/>
                    <a:pt x="447" y="9"/>
                    <a:pt x="496" y="26"/>
                  </a:cubicBezTo>
                  <a:cubicBezTo>
                    <a:pt x="545" y="43"/>
                    <a:pt x="570" y="69"/>
                    <a:pt x="570" y="104"/>
                  </a:cubicBezTo>
                  <a:cubicBezTo>
                    <a:pt x="570" y="115"/>
                    <a:pt x="567" y="130"/>
                    <a:pt x="561" y="146"/>
                  </a:cubicBezTo>
                  <a:cubicBezTo>
                    <a:pt x="553" y="177"/>
                    <a:pt x="546" y="240"/>
                    <a:pt x="540" y="335"/>
                  </a:cubicBezTo>
                  <a:cubicBezTo>
                    <a:pt x="593" y="317"/>
                    <a:pt x="629" y="309"/>
                    <a:pt x="647" y="309"/>
                  </a:cubicBezTo>
                  <a:cubicBezTo>
                    <a:pt x="665" y="309"/>
                    <a:pt x="683" y="313"/>
                    <a:pt x="701" y="321"/>
                  </a:cubicBezTo>
                  <a:cubicBezTo>
                    <a:pt x="719" y="329"/>
                    <a:pt x="728" y="341"/>
                    <a:pt x="728" y="358"/>
                  </a:cubicBezTo>
                  <a:cubicBezTo>
                    <a:pt x="728" y="393"/>
                    <a:pt x="664" y="426"/>
                    <a:pt x="535" y="456"/>
                  </a:cubicBezTo>
                  <a:lnTo>
                    <a:pt x="530" y="606"/>
                  </a:lnTo>
                  <a:cubicBezTo>
                    <a:pt x="584" y="573"/>
                    <a:pt x="624" y="557"/>
                    <a:pt x="650" y="557"/>
                  </a:cubicBezTo>
                  <a:cubicBezTo>
                    <a:pt x="675" y="557"/>
                    <a:pt x="688" y="567"/>
                    <a:pt x="688" y="587"/>
                  </a:cubicBezTo>
                  <a:cubicBezTo>
                    <a:pt x="688" y="605"/>
                    <a:pt x="635" y="643"/>
                    <a:pt x="530" y="704"/>
                  </a:cubicBezTo>
                  <a:cubicBezTo>
                    <a:pt x="529" y="764"/>
                    <a:pt x="529" y="818"/>
                    <a:pt x="530" y="864"/>
                  </a:cubicBezTo>
                  <a:lnTo>
                    <a:pt x="532" y="991"/>
                  </a:lnTo>
                  <a:cubicBezTo>
                    <a:pt x="532" y="1033"/>
                    <a:pt x="522" y="1074"/>
                    <a:pt x="502" y="1113"/>
                  </a:cubicBezTo>
                  <a:cubicBezTo>
                    <a:pt x="482" y="1152"/>
                    <a:pt x="462" y="1171"/>
                    <a:pt x="444" y="1171"/>
                  </a:cubicBezTo>
                  <a:cubicBezTo>
                    <a:pt x="425" y="1171"/>
                    <a:pt x="408" y="1161"/>
                    <a:pt x="394" y="1141"/>
                  </a:cubicBezTo>
                  <a:cubicBezTo>
                    <a:pt x="356" y="1091"/>
                    <a:pt x="318" y="1053"/>
                    <a:pt x="280" y="1026"/>
                  </a:cubicBezTo>
                  <a:cubicBezTo>
                    <a:pt x="261" y="1013"/>
                    <a:pt x="252" y="998"/>
                    <a:pt x="252" y="982"/>
                  </a:cubicBezTo>
                  <a:cubicBezTo>
                    <a:pt x="252" y="966"/>
                    <a:pt x="260" y="958"/>
                    <a:pt x="275" y="958"/>
                  </a:cubicBezTo>
                  <a:cubicBezTo>
                    <a:pt x="290" y="958"/>
                    <a:pt x="306" y="960"/>
                    <a:pt x="323" y="963"/>
                  </a:cubicBezTo>
                  <a:cubicBezTo>
                    <a:pt x="340" y="966"/>
                    <a:pt x="356" y="967"/>
                    <a:pt x="372" y="967"/>
                  </a:cubicBezTo>
                  <a:cubicBezTo>
                    <a:pt x="387" y="967"/>
                    <a:pt x="397" y="962"/>
                    <a:pt x="401" y="951"/>
                  </a:cubicBezTo>
                  <a:cubicBezTo>
                    <a:pt x="405" y="940"/>
                    <a:pt x="412" y="874"/>
                    <a:pt x="422" y="751"/>
                  </a:cubicBezTo>
                  <a:cubicBezTo>
                    <a:pt x="309" y="822"/>
                    <a:pt x="233" y="872"/>
                    <a:pt x="194" y="899"/>
                  </a:cubicBezTo>
                  <a:cubicBezTo>
                    <a:pt x="172" y="913"/>
                    <a:pt x="150" y="921"/>
                    <a:pt x="128" y="921"/>
                  </a:cubicBezTo>
                  <a:cubicBezTo>
                    <a:pt x="106" y="921"/>
                    <a:pt x="79" y="907"/>
                    <a:pt x="47" y="880"/>
                  </a:cubicBezTo>
                  <a:cubicBezTo>
                    <a:pt x="16" y="853"/>
                    <a:pt x="0" y="829"/>
                    <a:pt x="0" y="808"/>
                  </a:cubicBezTo>
                  <a:cubicBezTo>
                    <a:pt x="0" y="788"/>
                    <a:pt x="19" y="777"/>
                    <a:pt x="58" y="777"/>
                  </a:cubicBezTo>
                  <a:cubicBezTo>
                    <a:pt x="97" y="777"/>
                    <a:pt x="140" y="768"/>
                    <a:pt x="187" y="751"/>
                  </a:cubicBezTo>
                  <a:cubicBezTo>
                    <a:pt x="234" y="733"/>
                    <a:pt x="313" y="698"/>
                    <a:pt x="424" y="645"/>
                  </a:cubicBezTo>
                  <a:cubicBezTo>
                    <a:pt x="427" y="584"/>
                    <a:pt x="429" y="528"/>
                    <a:pt x="428" y="477"/>
                  </a:cubicBezTo>
                  <a:cubicBezTo>
                    <a:pt x="377" y="494"/>
                    <a:pt x="337" y="503"/>
                    <a:pt x="309" y="503"/>
                  </a:cubicBezTo>
                  <a:cubicBezTo>
                    <a:pt x="260" y="503"/>
                    <a:pt x="223" y="496"/>
                    <a:pt x="198" y="483"/>
                  </a:cubicBezTo>
                  <a:cubicBezTo>
                    <a:pt x="173" y="470"/>
                    <a:pt x="160" y="455"/>
                    <a:pt x="160" y="437"/>
                  </a:cubicBezTo>
                  <a:cubicBezTo>
                    <a:pt x="160" y="420"/>
                    <a:pt x="172" y="409"/>
                    <a:pt x="196" y="406"/>
                  </a:cubicBezTo>
                  <a:cubicBezTo>
                    <a:pt x="275" y="393"/>
                    <a:pt x="352" y="377"/>
                    <a:pt x="427" y="358"/>
                  </a:cubicBezTo>
                  <a:cubicBezTo>
                    <a:pt x="426" y="273"/>
                    <a:pt x="421" y="213"/>
                    <a:pt x="414" y="177"/>
                  </a:cubicBezTo>
                  <a:cubicBezTo>
                    <a:pt x="406" y="141"/>
                    <a:pt x="391" y="106"/>
                    <a:pt x="368" y="71"/>
                  </a:cubicBezTo>
                  <a:cubicBezTo>
                    <a:pt x="359" y="57"/>
                    <a:pt x="354" y="41"/>
                    <a:pt x="354" y="25"/>
                  </a:cubicBezTo>
                  <a:cubicBezTo>
                    <a:pt x="354" y="8"/>
                    <a:pt x="365" y="0"/>
                    <a:pt x="388" y="0"/>
                  </a:cubicBezTo>
                  <a:close/>
                </a:path>
              </a:pathLst>
            </a:custGeom>
            <a:solidFill>
              <a:srgbClr val="00B050"/>
            </a:solidFill>
            <a:effectLst/>
          </p:spPr>
          <p:txBody>
            <a:bodyPr wrap="square" rtlCol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zh-CN" altLang="en-US" sz="96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  <a:sym typeface="+mn-ea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5216" y="6433"/>
              <a:ext cx="265" cy="416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65" h="416">
                  <a:moveTo>
                    <a:pt x="209" y="0"/>
                  </a:moveTo>
                  <a:cubicBezTo>
                    <a:pt x="226" y="0"/>
                    <a:pt x="240" y="11"/>
                    <a:pt x="250" y="32"/>
                  </a:cubicBezTo>
                  <a:cubicBezTo>
                    <a:pt x="260" y="54"/>
                    <a:pt x="265" y="77"/>
                    <a:pt x="265" y="102"/>
                  </a:cubicBezTo>
                  <a:cubicBezTo>
                    <a:pt x="265" y="175"/>
                    <a:pt x="239" y="245"/>
                    <a:pt x="186" y="314"/>
                  </a:cubicBezTo>
                  <a:cubicBezTo>
                    <a:pt x="134" y="382"/>
                    <a:pt x="88" y="416"/>
                    <a:pt x="47" y="416"/>
                  </a:cubicBezTo>
                  <a:cubicBezTo>
                    <a:pt x="16" y="416"/>
                    <a:pt x="0" y="402"/>
                    <a:pt x="0" y="374"/>
                  </a:cubicBezTo>
                  <a:cubicBezTo>
                    <a:pt x="0" y="345"/>
                    <a:pt x="3" y="318"/>
                    <a:pt x="8" y="292"/>
                  </a:cubicBezTo>
                  <a:cubicBezTo>
                    <a:pt x="14" y="267"/>
                    <a:pt x="21" y="250"/>
                    <a:pt x="30" y="240"/>
                  </a:cubicBezTo>
                  <a:cubicBezTo>
                    <a:pt x="101" y="176"/>
                    <a:pt x="144" y="114"/>
                    <a:pt x="162" y="53"/>
                  </a:cubicBezTo>
                  <a:cubicBezTo>
                    <a:pt x="173" y="18"/>
                    <a:pt x="188" y="0"/>
                    <a:pt x="209" y="0"/>
                  </a:cubicBezTo>
                  <a:close/>
                </a:path>
              </a:pathLst>
            </a:custGeom>
            <a:solidFill>
              <a:schemeClr val="tx1"/>
            </a:solidFill>
            <a:effectLst/>
          </p:spPr>
          <p:txBody>
            <a:bodyPr wrap="square" rtlCol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zh-CN" altLang="en-US" sz="96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  <a:sym typeface="+mn-ea"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5980" y="6437"/>
              <a:ext cx="231" cy="264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1" h="264">
                  <a:moveTo>
                    <a:pt x="34" y="0"/>
                  </a:moveTo>
                  <a:cubicBezTo>
                    <a:pt x="61" y="0"/>
                    <a:pt x="101" y="14"/>
                    <a:pt x="153" y="43"/>
                  </a:cubicBezTo>
                  <a:cubicBezTo>
                    <a:pt x="205" y="71"/>
                    <a:pt x="231" y="113"/>
                    <a:pt x="231" y="168"/>
                  </a:cubicBezTo>
                  <a:cubicBezTo>
                    <a:pt x="231" y="188"/>
                    <a:pt x="227" y="209"/>
                    <a:pt x="219" y="231"/>
                  </a:cubicBezTo>
                  <a:cubicBezTo>
                    <a:pt x="210" y="253"/>
                    <a:pt x="195" y="264"/>
                    <a:pt x="173" y="264"/>
                  </a:cubicBezTo>
                  <a:cubicBezTo>
                    <a:pt x="144" y="264"/>
                    <a:pt x="107" y="232"/>
                    <a:pt x="64" y="167"/>
                  </a:cubicBezTo>
                  <a:cubicBezTo>
                    <a:pt x="21" y="103"/>
                    <a:pt x="0" y="58"/>
                    <a:pt x="0" y="32"/>
                  </a:cubicBezTo>
                  <a:cubicBezTo>
                    <a:pt x="0" y="11"/>
                    <a:pt x="11" y="0"/>
                    <a:pt x="34" y="0"/>
                  </a:cubicBezTo>
                  <a:close/>
                </a:path>
              </a:pathLst>
            </a:custGeom>
            <a:solidFill>
              <a:schemeClr val="tx1"/>
            </a:solidFill>
            <a:effectLst/>
          </p:spPr>
          <p:txBody>
            <a:bodyPr wrap="square" rtlCol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zh-CN" altLang="en-US" sz="96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  <a:sym typeface="+mn-ea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6321" y="6452"/>
              <a:ext cx="342" cy="356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2" h="356">
                  <a:moveTo>
                    <a:pt x="30" y="0"/>
                  </a:moveTo>
                  <a:cubicBezTo>
                    <a:pt x="48" y="0"/>
                    <a:pt x="87" y="12"/>
                    <a:pt x="147" y="37"/>
                  </a:cubicBezTo>
                  <a:cubicBezTo>
                    <a:pt x="207" y="62"/>
                    <a:pt x="255" y="92"/>
                    <a:pt x="290" y="128"/>
                  </a:cubicBezTo>
                  <a:cubicBezTo>
                    <a:pt x="325" y="164"/>
                    <a:pt x="342" y="208"/>
                    <a:pt x="342" y="260"/>
                  </a:cubicBezTo>
                  <a:cubicBezTo>
                    <a:pt x="342" y="324"/>
                    <a:pt x="324" y="356"/>
                    <a:pt x="288" y="356"/>
                  </a:cubicBezTo>
                  <a:cubicBezTo>
                    <a:pt x="272" y="356"/>
                    <a:pt x="252" y="349"/>
                    <a:pt x="230" y="334"/>
                  </a:cubicBezTo>
                  <a:cubicBezTo>
                    <a:pt x="208" y="319"/>
                    <a:pt x="182" y="292"/>
                    <a:pt x="151" y="252"/>
                  </a:cubicBezTo>
                  <a:cubicBezTo>
                    <a:pt x="119" y="213"/>
                    <a:pt x="87" y="168"/>
                    <a:pt x="52" y="119"/>
                  </a:cubicBezTo>
                  <a:cubicBezTo>
                    <a:pt x="17" y="69"/>
                    <a:pt x="0" y="37"/>
                    <a:pt x="0" y="22"/>
                  </a:cubicBezTo>
                  <a:cubicBezTo>
                    <a:pt x="0" y="7"/>
                    <a:pt x="10" y="0"/>
                    <a:pt x="30" y="0"/>
                  </a:cubicBezTo>
                  <a:close/>
                </a:path>
              </a:pathLst>
            </a:custGeom>
            <a:solidFill>
              <a:schemeClr val="tx1"/>
            </a:solidFill>
            <a:effectLst/>
          </p:spPr>
          <p:txBody>
            <a:bodyPr wrap="square" rtlCol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zh-CN" altLang="en-US" sz="96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  <a:sym typeface="+mn-ea"/>
              </a:endParaRPr>
            </a:p>
          </p:txBody>
        </p:sp>
      </p:grpSp>
      <p:grpSp>
        <p:nvGrpSpPr>
          <p:cNvPr id="57" name="组合 56"/>
          <p:cNvGrpSpPr/>
          <p:nvPr/>
        </p:nvGrpSpPr>
        <p:grpSpPr>
          <a:xfrm>
            <a:off x="3984625" y="4648200"/>
            <a:ext cx="1263650" cy="1281430"/>
            <a:chOff x="12055" y="6147"/>
            <a:chExt cx="1547" cy="1569"/>
          </a:xfrm>
        </p:grpSpPr>
        <p:sp>
          <p:nvSpPr>
            <p:cNvPr id="41" name="文本框 40"/>
            <p:cNvSpPr txBox="1"/>
            <p:nvPr/>
          </p:nvSpPr>
          <p:spPr>
            <a:xfrm>
              <a:off x="12473" y="7320"/>
              <a:ext cx="205" cy="285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05" h="285">
                  <a:moveTo>
                    <a:pt x="31" y="0"/>
                  </a:moveTo>
                  <a:cubicBezTo>
                    <a:pt x="51" y="0"/>
                    <a:pt x="86" y="19"/>
                    <a:pt x="133" y="57"/>
                  </a:cubicBezTo>
                  <a:cubicBezTo>
                    <a:pt x="181" y="95"/>
                    <a:pt x="205" y="136"/>
                    <a:pt x="205" y="181"/>
                  </a:cubicBezTo>
                  <a:cubicBezTo>
                    <a:pt x="205" y="215"/>
                    <a:pt x="198" y="241"/>
                    <a:pt x="184" y="258"/>
                  </a:cubicBezTo>
                  <a:cubicBezTo>
                    <a:pt x="169" y="276"/>
                    <a:pt x="152" y="285"/>
                    <a:pt x="130" y="285"/>
                  </a:cubicBezTo>
                  <a:cubicBezTo>
                    <a:pt x="112" y="285"/>
                    <a:pt x="96" y="275"/>
                    <a:pt x="82" y="255"/>
                  </a:cubicBezTo>
                  <a:cubicBezTo>
                    <a:pt x="68" y="236"/>
                    <a:pt x="50" y="201"/>
                    <a:pt x="30" y="151"/>
                  </a:cubicBezTo>
                  <a:cubicBezTo>
                    <a:pt x="10" y="101"/>
                    <a:pt x="0" y="63"/>
                    <a:pt x="0" y="38"/>
                  </a:cubicBezTo>
                  <a:cubicBezTo>
                    <a:pt x="0" y="13"/>
                    <a:pt x="10" y="0"/>
                    <a:pt x="31" y="0"/>
                  </a:cubicBezTo>
                  <a:close/>
                </a:path>
              </a:pathLst>
            </a:custGeom>
            <a:solidFill>
              <a:schemeClr val="tx1"/>
            </a:solidFill>
            <a:effectLst/>
          </p:spPr>
          <p:txBody>
            <a:bodyPr wrap="square" rtlCol="0">
              <a:noAutofit/>
            </a:bodyPr>
            <a:lstStyle/>
            <a:p>
              <a:pPr algn="l"/>
              <a:endParaRPr lang="zh-CN" altLang="en-US" sz="96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  <a:sym typeface="+mn-ea"/>
              </a:endParaRPr>
            </a:p>
          </p:txBody>
        </p:sp>
        <p:sp>
          <p:nvSpPr>
            <p:cNvPr id="50" name="文本框 49"/>
            <p:cNvSpPr txBox="1"/>
            <p:nvPr/>
          </p:nvSpPr>
          <p:spPr>
            <a:xfrm>
              <a:off x="12556" y="6147"/>
              <a:ext cx="1046" cy="1131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46" h="1131">
                  <a:moveTo>
                    <a:pt x="404" y="0"/>
                  </a:moveTo>
                  <a:cubicBezTo>
                    <a:pt x="426" y="0"/>
                    <a:pt x="460" y="11"/>
                    <a:pt x="504" y="34"/>
                  </a:cubicBezTo>
                  <a:cubicBezTo>
                    <a:pt x="548" y="57"/>
                    <a:pt x="570" y="83"/>
                    <a:pt x="570" y="113"/>
                  </a:cubicBezTo>
                  <a:cubicBezTo>
                    <a:pt x="570" y="129"/>
                    <a:pt x="563" y="152"/>
                    <a:pt x="550" y="183"/>
                  </a:cubicBezTo>
                  <a:cubicBezTo>
                    <a:pt x="536" y="214"/>
                    <a:pt x="527" y="263"/>
                    <a:pt x="523" y="330"/>
                  </a:cubicBezTo>
                  <a:cubicBezTo>
                    <a:pt x="519" y="397"/>
                    <a:pt x="512" y="461"/>
                    <a:pt x="502" y="521"/>
                  </a:cubicBezTo>
                  <a:cubicBezTo>
                    <a:pt x="527" y="511"/>
                    <a:pt x="559" y="499"/>
                    <a:pt x="599" y="485"/>
                  </a:cubicBezTo>
                  <a:cubicBezTo>
                    <a:pt x="638" y="472"/>
                    <a:pt x="669" y="465"/>
                    <a:pt x="691" y="465"/>
                  </a:cubicBezTo>
                  <a:cubicBezTo>
                    <a:pt x="713" y="465"/>
                    <a:pt x="736" y="472"/>
                    <a:pt x="759" y="485"/>
                  </a:cubicBezTo>
                  <a:cubicBezTo>
                    <a:pt x="782" y="499"/>
                    <a:pt x="794" y="513"/>
                    <a:pt x="794" y="529"/>
                  </a:cubicBezTo>
                  <a:cubicBezTo>
                    <a:pt x="794" y="567"/>
                    <a:pt x="690" y="604"/>
                    <a:pt x="484" y="640"/>
                  </a:cubicBezTo>
                  <a:lnTo>
                    <a:pt x="476" y="669"/>
                  </a:lnTo>
                  <a:cubicBezTo>
                    <a:pt x="542" y="748"/>
                    <a:pt x="603" y="811"/>
                    <a:pt x="657" y="859"/>
                  </a:cubicBezTo>
                  <a:cubicBezTo>
                    <a:pt x="712" y="906"/>
                    <a:pt x="763" y="943"/>
                    <a:pt x="810" y="967"/>
                  </a:cubicBezTo>
                  <a:cubicBezTo>
                    <a:pt x="858" y="992"/>
                    <a:pt x="915" y="1016"/>
                    <a:pt x="981" y="1038"/>
                  </a:cubicBezTo>
                  <a:cubicBezTo>
                    <a:pt x="1024" y="1053"/>
                    <a:pt x="1046" y="1070"/>
                    <a:pt x="1046" y="1090"/>
                  </a:cubicBezTo>
                  <a:cubicBezTo>
                    <a:pt x="1046" y="1118"/>
                    <a:pt x="976" y="1131"/>
                    <a:pt x="838" y="1131"/>
                  </a:cubicBezTo>
                  <a:cubicBezTo>
                    <a:pt x="784" y="1131"/>
                    <a:pt x="743" y="1127"/>
                    <a:pt x="716" y="1118"/>
                  </a:cubicBezTo>
                  <a:cubicBezTo>
                    <a:pt x="688" y="1109"/>
                    <a:pt x="664" y="1093"/>
                    <a:pt x="644" y="1070"/>
                  </a:cubicBezTo>
                  <a:cubicBezTo>
                    <a:pt x="624" y="1047"/>
                    <a:pt x="593" y="1004"/>
                    <a:pt x="553" y="941"/>
                  </a:cubicBezTo>
                  <a:cubicBezTo>
                    <a:pt x="512" y="878"/>
                    <a:pt x="477" y="811"/>
                    <a:pt x="449" y="740"/>
                  </a:cubicBezTo>
                  <a:cubicBezTo>
                    <a:pt x="430" y="824"/>
                    <a:pt x="396" y="894"/>
                    <a:pt x="347" y="952"/>
                  </a:cubicBezTo>
                  <a:cubicBezTo>
                    <a:pt x="297" y="1009"/>
                    <a:pt x="239" y="1052"/>
                    <a:pt x="172" y="1082"/>
                  </a:cubicBezTo>
                  <a:cubicBezTo>
                    <a:pt x="106" y="1111"/>
                    <a:pt x="60" y="1126"/>
                    <a:pt x="36" y="1126"/>
                  </a:cubicBezTo>
                  <a:cubicBezTo>
                    <a:pt x="12" y="1126"/>
                    <a:pt x="0" y="1117"/>
                    <a:pt x="0" y="1099"/>
                  </a:cubicBezTo>
                  <a:cubicBezTo>
                    <a:pt x="0" y="1083"/>
                    <a:pt x="22" y="1063"/>
                    <a:pt x="66" y="1038"/>
                  </a:cubicBezTo>
                  <a:cubicBezTo>
                    <a:pt x="150" y="992"/>
                    <a:pt x="216" y="938"/>
                    <a:pt x="263" y="873"/>
                  </a:cubicBezTo>
                  <a:cubicBezTo>
                    <a:pt x="311" y="809"/>
                    <a:pt x="345" y="737"/>
                    <a:pt x="365" y="657"/>
                  </a:cubicBezTo>
                  <a:cubicBezTo>
                    <a:pt x="318" y="666"/>
                    <a:pt x="281" y="670"/>
                    <a:pt x="254" y="670"/>
                  </a:cubicBezTo>
                  <a:cubicBezTo>
                    <a:pt x="227" y="670"/>
                    <a:pt x="204" y="666"/>
                    <a:pt x="186" y="658"/>
                  </a:cubicBezTo>
                  <a:cubicBezTo>
                    <a:pt x="167" y="649"/>
                    <a:pt x="158" y="638"/>
                    <a:pt x="158" y="623"/>
                  </a:cubicBezTo>
                  <a:cubicBezTo>
                    <a:pt x="158" y="600"/>
                    <a:pt x="178" y="587"/>
                    <a:pt x="218" y="584"/>
                  </a:cubicBezTo>
                  <a:lnTo>
                    <a:pt x="380" y="547"/>
                  </a:lnTo>
                  <a:cubicBezTo>
                    <a:pt x="395" y="453"/>
                    <a:pt x="403" y="360"/>
                    <a:pt x="403" y="270"/>
                  </a:cubicBezTo>
                  <a:cubicBezTo>
                    <a:pt x="403" y="180"/>
                    <a:pt x="397" y="123"/>
                    <a:pt x="387" y="99"/>
                  </a:cubicBezTo>
                  <a:cubicBezTo>
                    <a:pt x="376" y="75"/>
                    <a:pt x="371" y="53"/>
                    <a:pt x="371" y="32"/>
                  </a:cubicBezTo>
                  <a:cubicBezTo>
                    <a:pt x="371" y="11"/>
                    <a:pt x="382" y="0"/>
                    <a:pt x="404" y="0"/>
                  </a:cubicBezTo>
                  <a:close/>
                </a:path>
              </a:pathLst>
            </a:custGeom>
            <a:solidFill>
              <a:srgbClr val="00B050"/>
            </a:solidFill>
            <a:effectLst/>
          </p:spPr>
          <p:txBody>
            <a:bodyPr wrap="square" rtlCol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zh-CN" altLang="en-US" sz="96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  <a:sym typeface="+mn-ea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13184" y="6347"/>
              <a:ext cx="254" cy="219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4" h="219">
                  <a:moveTo>
                    <a:pt x="49" y="0"/>
                  </a:moveTo>
                  <a:cubicBezTo>
                    <a:pt x="110" y="0"/>
                    <a:pt x="159" y="14"/>
                    <a:pt x="197" y="43"/>
                  </a:cubicBezTo>
                  <a:cubicBezTo>
                    <a:pt x="235" y="71"/>
                    <a:pt x="254" y="108"/>
                    <a:pt x="254" y="155"/>
                  </a:cubicBezTo>
                  <a:cubicBezTo>
                    <a:pt x="254" y="171"/>
                    <a:pt x="248" y="186"/>
                    <a:pt x="237" y="199"/>
                  </a:cubicBezTo>
                  <a:cubicBezTo>
                    <a:pt x="226" y="212"/>
                    <a:pt x="212" y="219"/>
                    <a:pt x="194" y="219"/>
                  </a:cubicBezTo>
                  <a:cubicBezTo>
                    <a:pt x="167" y="219"/>
                    <a:pt x="128" y="193"/>
                    <a:pt x="77" y="141"/>
                  </a:cubicBezTo>
                  <a:cubicBezTo>
                    <a:pt x="26" y="89"/>
                    <a:pt x="0" y="52"/>
                    <a:pt x="0" y="31"/>
                  </a:cubicBezTo>
                  <a:cubicBezTo>
                    <a:pt x="0" y="10"/>
                    <a:pt x="16" y="0"/>
                    <a:pt x="49" y="0"/>
                  </a:cubicBezTo>
                  <a:close/>
                </a:path>
              </a:pathLst>
            </a:custGeom>
            <a:solidFill>
              <a:srgbClr val="00B050"/>
            </a:solidFill>
            <a:effectLst/>
          </p:spPr>
          <p:txBody>
            <a:bodyPr wrap="square" rtlCol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zh-CN" altLang="en-US" sz="96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  <a:sym typeface="+mn-ea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12093" y="6200"/>
              <a:ext cx="700" cy="1128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00" h="1128">
                  <a:moveTo>
                    <a:pt x="296" y="472"/>
                  </a:moveTo>
                  <a:cubicBezTo>
                    <a:pt x="315" y="472"/>
                    <a:pt x="344" y="483"/>
                    <a:pt x="382" y="504"/>
                  </a:cubicBezTo>
                  <a:cubicBezTo>
                    <a:pt x="419" y="525"/>
                    <a:pt x="438" y="556"/>
                    <a:pt x="438" y="599"/>
                  </a:cubicBezTo>
                  <a:cubicBezTo>
                    <a:pt x="438" y="636"/>
                    <a:pt x="425" y="655"/>
                    <a:pt x="399" y="655"/>
                  </a:cubicBezTo>
                  <a:cubicBezTo>
                    <a:pt x="373" y="655"/>
                    <a:pt x="343" y="635"/>
                    <a:pt x="308" y="594"/>
                  </a:cubicBezTo>
                  <a:cubicBezTo>
                    <a:pt x="278" y="558"/>
                    <a:pt x="261" y="530"/>
                    <a:pt x="257" y="510"/>
                  </a:cubicBezTo>
                  <a:lnTo>
                    <a:pt x="256" y="507"/>
                  </a:lnTo>
                  <a:lnTo>
                    <a:pt x="273" y="486"/>
                  </a:lnTo>
                  <a:lnTo>
                    <a:pt x="282" y="474"/>
                  </a:lnTo>
                  <a:lnTo>
                    <a:pt x="286" y="473"/>
                  </a:lnTo>
                  <a:cubicBezTo>
                    <a:pt x="289" y="473"/>
                    <a:pt x="292" y="472"/>
                    <a:pt x="296" y="472"/>
                  </a:cubicBezTo>
                  <a:close/>
                  <a:moveTo>
                    <a:pt x="361" y="0"/>
                  </a:moveTo>
                  <a:cubicBezTo>
                    <a:pt x="385" y="0"/>
                    <a:pt x="417" y="13"/>
                    <a:pt x="456" y="38"/>
                  </a:cubicBezTo>
                  <a:cubicBezTo>
                    <a:pt x="495" y="63"/>
                    <a:pt x="515" y="85"/>
                    <a:pt x="515" y="104"/>
                  </a:cubicBezTo>
                  <a:cubicBezTo>
                    <a:pt x="515" y="124"/>
                    <a:pt x="508" y="142"/>
                    <a:pt x="493" y="159"/>
                  </a:cubicBezTo>
                  <a:cubicBezTo>
                    <a:pt x="478" y="176"/>
                    <a:pt x="457" y="208"/>
                    <a:pt x="430" y="254"/>
                  </a:cubicBezTo>
                  <a:cubicBezTo>
                    <a:pt x="403" y="300"/>
                    <a:pt x="378" y="332"/>
                    <a:pt x="355" y="348"/>
                  </a:cubicBezTo>
                  <a:cubicBezTo>
                    <a:pt x="370" y="348"/>
                    <a:pt x="393" y="344"/>
                    <a:pt x="423" y="336"/>
                  </a:cubicBezTo>
                  <a:cubicBezTo>
                    <a:pt x="453" y="328"/>
                    <a:pt x="478" y="317"/>
                    <a:pt x="497" y="303"/>
                  </a:cubicBezTo>
                  <a:cubicBezTo>
                    <a:pt x="517" y="289"/>
                    <a:pt x="535" y="282"/>
                    <a:pt x="551" y="282"/>
                  </a:cubicBezTo>
                  <a:cubicBezTo>
                    <a:pt x="568" y="282"/>
                    <a:pt x="596" y="295"/>
                    <a:pt x="638" y="320"/>
                  </a:cubicBezTo>
                  <a:cubicBezTo>
                    <a:pt x="679" y="345"/>
                    <a:pt x="700" y="366"/>
                    <a:pt x="700" y="384"/>
                  </a:cubicBezTo>
                  <a:cubicBezTo>
                    <a:pt x="700" y="402"/>
                    <a:pt x="694" y="417"/>
                    <a:pt x="682" y="426"/>
                  </a:cubicBezTo>
                  <a:cubicBezTo>
                    <a:pt x="670" y="436"/>
                    <a:pt x="657" y="454"/>
                    <a:pt x="643" y="480"/>
                  </a:cubicBezTo>
                  <a:cubicBezTo>
                    <a:pt x="629" y="507"/>
                    <a:pt x="618" y="529"/>
                    <a:pt x="610" y="546"/>
                  </a:cubicBezTo>
                  <a:cubicBezTo>
                    <a:pt x="554" y="690"/>
                    <a:pt x="491" y="805"/>
                    <a:pt x="422" y="890"/>
                  </a:cubicBezTo>
                  <a:cubicBezTo>
                    <a:pt x="353" y="974"/>
                    <a:pt x="281" y="1035"/>
                    <a:pt x="207" y="1072"/>
                  </a:cubicBezTo>
                  <a:cubicBezTo>
                    <a:pt x="133" y="1109"/>
                    <a:pt x="81" y="1128"/>
                    <a:pt x="51" y="1128"/>
                  </a:cubicBezTo>
                  <a:cubicBezTo>
                    <a:pt x="30" y="1128"/>
                    <a:pt x="19" y="1120"/>
                    <a:pt x="19" y="1103"/>
                  </a:cubicBezTo>
                  <a:cubicBezTo>
                    <a:pt x="19" y="1087"/>
                    <a:pt x="36" y="1069"/>
                    <a:pt x="71" y="1047"/>
                  </a:cubicBezTo>
                  <a:cubicBezTo>
                    <a:pt x="168" y="989"/>
                    <a:pt x="251" y="914"/>
                    <a:pt x="319" y="823"/>
                  </a:cubicBezTo>
                  <a:cubicBezTo>
                    <a:pt x="387" y="733"/>
                    <a:pt x="436" y="645"/>
                    <a:pt x="465" y="560"/>
                  </a:cubicBezTo>
                  <a:cubicBezTo>
                    <a:pt x="494" y="476"/>
                    <a:pt x="508" y="430"/>
                    <a:pt x="508" y="422"/>
                  </a:cubicBezTo>
                  <a:cubicBezTo>
                    <a:pt x="508" y="414"/>
                    <a:pt x="504" y="411"/>
                    <a:pt x="496" y="411"/>
                  </a:cubicBezTo>
                  <a:cubicBezTo>
                    <a:pt x="487" y="411"/>
                    <a:pt x="471" y="413"/>
                    <a:pt x="446" y="419"/>
                  </a:cubicBezTo>
                  <a:cubicBezTo>
                    <a:pt x="420" y="425"/>
                    <a:pt x="400" y="428"/>
                    <a:pt x="384" y="428"/>
                  </a:cubicBezTo>
                  <a:cubicBezTo>
                    <a:pt x="368" y="428"/>
                    <a:pt x="350" y="419"/>
                    <a:pt x="330" y="403"/>
                  </a:cubicBezTo>
                  <a:cubicBezTo>
                    <a:pt x="318" y="422"/>
                    <a:pt x="306" y="441"/>
                    <a:pt x="293" y="459"/>
                  </a:cubicBezTo>
                  <a:lnTo>
                    <a:pt x="282" y="474"/>
                  </a:lnTo>
                  <a:lnTo>
                    <a:pt x="278" y="474"/>
                  </a:lnTo>
                  <a:cubicBezTo>
                    <a:pt x="263" y="478"/>
                    <a:pt x="256" y="487"/>
                    <a:pt x="256" y="502"/>
                  </a:cubicBezTo>
                  <a:cubicBezTo>
                    <a:pt x="256" y="504"/>
                    <a:pt x="256" y="505"/>
                    <a:pt x="256" y="506"/>
                  </a:cubicBezTo>
                  <a:lnTo>
                    <a:pt x="256" y="507"/>
                  </a:lnTo>
                  <a:lnTo>
                    <a:pt x="252" y="513"/>
                  </a:lnTo>
                  <a:cubicBezTo>
                    <a:pt x="224" y="547"/>
                    <a:pt x="193" y="580"/>
                    <a:pt x="160" y="611"/>
                  </a:cubicBezTo>
                  <a:cubicBezTo>
                    <a:pt x="94" y="673"/>
                    <a:pt x="49" y="704"/>
                    <a:pt x="27" y="704"/>
                  </a:cubicBezTo>
                  <a:cubicBezTo>
                    <a:pt x="9" y="704"/>
                    <a:pt x="0" y="696"/>
                    <a:pt x="0" y="681"/>
                  </a:cubicBezTo>
                  <a:cubicBezTo>
                    <a:pt x="0" y="665"/>
                    <a:pt x="10" y="646"/>
                    <a:pt x="31" y="624"/>
                  </a:cubicBezTo>
                  <a:cubicBezTo>
                    <a:pt x="105" y="545"/>
                    <a:pt x="173" y="449"/>
                    <a:pt x="236" y="336"/>
                  </a:cubicBezTo>
                  <a:cubicBezTo>
                    <a:pt x="298" y="223"/>
                    <a:pt x="329" y="140"/>
                    <a:pt x="329" y="89"/>
                  </a:cubicBezTo>
                  <a:cubicBezTo>
                    <a:pt x="329" y="81"/>
                    <a:pt x="329" y="74"/>
                    <a:pt x="327" y="67"/>
                  </a:cubicBezTo>
                  <a:cubicBezTo>
                    <a:pt x="326" y="60"/>
                    <a:pt x="326" y="53"/>
                    <a:pt x="326" y="45"/>
                  </a:cubicBezTo>
                  <a:cubicBezTo>
                    <a:pt x="326" y="15"/>
                    <a:pt x="338" y="0"/>
                    <a:pt x="361" y="0"/>
                  </a:cubicBezTo>
                  <a:close/>
                </a:path>
              </a:pathLst>
            </a:custGeom>
            <a:solidFill>
              <a:srgbClr val="00B050"/>
            </a:solidFill>
            <a:effectLst/>
          </p:spPr>
          <p:txBody>
            <a:bodyPr wrap="square" rtlCol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zh-CN" altLang="en-US" sz="96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  <a:sym typeface="+mn-ea"/>
              </a:endParaRPr>
            </a:p>
          </p:txBody>
        </p:sp>
        <p:sp>
          <p:nvSpPr>
            <p:cNvPr id="53" name="文本框 52"/>
            <p:cNvSpPr txBox="1"/>
            <p:nvPr/>
          </p:nvSpPr>
          <p:spPr>
            <a:xfrm>
              <a:off x="12232" y="6827"/>
              <a:ext cx="186" cy="196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6" h="196">
                  <a:moveTo>
                    <a:pt x="34" y="0"/>
                  </a:moveTo>
                  <a:cubicBezTo>
                    <a:pt x="54" y="0"/>
                    <a:pt x="84" y="12"/>
                    <a:pt x="125" y="36"/>
                  </a:cubicBezTo>
                  <a:cubicBezTo>
                    <a:pt x="165" y="61"/>
                    <a:pt x="186" y="97"/>
                    <a:pt x="186" y="145"/>
                  </a:cubicBezTo>
                  <a:cubicBezTo>
                    <a:pt x="186" y="179"/>
                    <a:pt x="172" y="196"/>
                    <a:pt x="145" y="196"/>
                  </a:cubicBezTo>
                  <a:cubicBezTo>
                    <a:pt x="112" y="196"/>
                    <a:pt x="80" y="174"/>
                    <a:pt x="48" y="130"/>
                  </a:cubicBezTo>
                  <a:cubicBezTo>
                    <a:pt x="16" y="85"/>
                    <a:pt x="0" y="52"/>
                    <a:pt x="0" y="31"/>
                  </a:cubicBezTo>
                  <a:cubicBezTo>
                    <a:pt x="0" y="10"/>
                    <a:pt x="11" y="0"/>
                    <a:pt x="34" y="0"/>
                  </a:cubicBezTo>
                  <a:close/>
                </a:path>
              </a:pathLst>
            </a:custGeom>
            <a:solidFill>
              <a:srgbClr val="00B050"/>
            </a:solidFill>
            <a:effectLst/>
          </p:spPr>
          <p:txBody>
            <a:bodyPr wrap="square" rtlCol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zh-CN" altLang="en-US" sz="96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  <a:sym typeface="+mn-ea"/>
              </a:endParaRPr>
            </a:p>
          </p:txBody>
        </p:sp>
        <p:sp>
          <p:nvSpPr>
            <p:cNvPr id="54" name="文本框 53"/>
            <p:cNvSpPr txBox="1"/>
            <p:nvPr/>
          </p:nvSpPr>
          <p:spPr>
            <a:xfrm>
              <a:off x="12829" y="7297"/>
              <a:ext cx="235" cy="303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5" h="303">
                  <a:moveTo>
                    <a:pt x="32" y="0"/>
                  </a:moveTo>
                  <a:cubicBezTo>
                    <a:pt x="52" y="0"/>
                    <a:pt x="91" y="18"/>
                    <a:pt x="148" y="55"/>
                  </a:cubicBezTo>
                  <a:cubicBezTo>
                    <a:pt x="206" y="92"/>
                    <a:pt x="235" y="138"/>
                    <a:pt x="235" y="192"/>
                  </a:cubicBezTo>
                  <a:cubicBezTo>
                    <a:pt x="235" y="214"/>
                    <a:pt x="230" y="238"/>
                    <a:pt x="219" y="264"/>
                  </a:cubicBezTo>
                  <a:cubicBezTo>
                    <a:pt x="209" y="290"/>
                    <a:pt x="193" y="303"/>
                    <a:pt x="172" y="303"/>
                  </a:cubicBezTo>
                  <a:cubicBezTo>
                    <a:pt x="150" y="303"/>
                    <a:pt x="132" y="294"/>
                    <a:pt x="116" y="276"/>
                  </a:cubicBezTo>
                  <a:cubicBezTo>
                    <a:pt x="100" y="258"/>
                    <a:pt x="76" y="218"/>
                    <a:pt x="46" y="157"/>
                  </a:cubicBezTo>
                  <a:cubicBezTo>
                    <a:pt x="15" y="96"/>
                    <a:pt x="0" y="55"/>
                    <a:pt x="0" y="33"/>
                  </a:cubicBezTo>
                  <a:cubicBezTo>
                    <a:pt x="0" y="11"/>
                    <a:pt x="11" y="0"/>
                    <a:pt x="32" y="0"/>
                  </a:cubicBezTo>
                  <a:close/>
                </a:path>
              </a:pathLst>
            </a:custGeom>
            <a:solidFill>
              <a:schemeClr val="tx1"/>
            </a:solidFill>
            <a:effectLst/>
          </p:spPr>
          <p:txBody>
            <a:bodyPr wrap="square" rtlCol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zh-CN" altLang="en-US" sz="96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  <a:sym typeface="+mn-ea"/>
              </a:endParaRPr>
            </a:p>
          </p:txBody>
        </p:sp>
        <p:sp>
          <p:nvSpPr>
            <p:cNvPr id="55" name="文本框 54"/>
            <p:cNvSpPr txBox="1"/>
            <p:nvPr/>
          </p:nvSpPr>
          <p:spPr>
            <a:xfrm>
              <a:off x="12055" y="7310"/>
              <a:ext cx="231" cy="407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1" h="407">
                  <a:moveTo>
                    <a:pt x="177" y="0"/>
                  </a:moveTo>
                  <a:cubicBezTo>
                    <a:pt x="191" y="0"/>
                    <a:pt x="204" y="9"/>
                    <a:pt x="215" y="28"/>
                  </a:cubicBezTo>
                  <a:cubicBezTo>
                    <a:pt x="225" y="46"/>
                    <a:pt x="231" y="73"/>
                    <a:pt x="231" y="107"/>
                  </a:cubicBezTo>
                  <a:cubicBezTo>
                    <a:pt x="231" y="141"/>
                    <a:pt x="222" y="182"/>
                    <a:pt x="205" y="229"/>
                  </a:cubicBezTo>
                  <a:cubicBezTo>
                    <a:pt x="188" y="277"/>
                    <a:pt x="163" y="319"/>
                    <a:pt x="130" y="354"/>
                  </a:cubicBezTo>
                  <a:cubicBezTo>
                    <a:pt x="97" y="389"/>
                    <a:pt x="71" y="407"/>
                    <a:pt x="51" y="407"/>
                  </a:cubicBezTo>
                  <a:cubicBezTo>
                    <a:pt x="32" y="407"/>
                    <a:pt x="19" y="397"/>
                    <a:pt x="11" y="376"/>
                  </a:cubicBezTo>
                  <a:cubicBezTo>
                    <a:pt x="4" y="355"/>
                    <a:pt x="0" y="336"/>
                    <a:pt x="0" y="318"/>
                  </a:cubicBezTo>
                  <a:cubicBezTo>
                    <a:pt x="0" y="280"/>
                    <a:pt x="10" y="247"/>
                    <a:pt x="31" y="220"/>
                  </a:cubicBezTo>
                  <a:cubicBezTo>
                    <a:pt x="52" y="193"/>
                    <a:pt x="73" y="163"/>
                    <a:pt x="95" y="130"/>
                  </a:cubicBezTo>
                  <a:cubicBezTo>
                    <a:pt x="117" y="96"/>
                    <a:pt x="131" y="66"/>
                    <a:pt x="138" y="40"/>
                  </a:cubicBezTo>
                  <a:cubicBezTo>
                    <a:pt x="146" y="13"/>
                    <a:pt x="159" y="0"/>
                    <a:pt x="177" y="0"/>
                  </a:cubicBezTo>
                  <a:close/>
                </a:path>
              </a:pathLst>
            </a:custGeom>
            <a:solidFill>
              <a:schemeClr val="tx1"/>
            </a:solidFill>
            <a:effectLst/>
          </p:spPr>
          <p:txBody>
            <a:bodyPr wrap="square" rtlCol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zh-CN" altLang="en-US" sz="96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  <a:sym typeface="+mn-ea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13186" y="7314"/>
              <a:ext cx="338" cy="371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8" h="371">
                  <a:moveTo>
                    <a:pt x="32" y="0"/>
                  </a:moveTo>
                  <a:cubicBezTo>
                    <a:pt x="51" y="0"/>
                    <a:pt x="91" y="15"/>
                    <a:pt x="152" y="46"/>
                  </a:cubicBezTo>
                  <a:cubicBezTo>
                    <a:pt x="213" y="77"/>
                    <a:pt x="259" y="111"/>
                    <a:pt x="291" y="148"/>
                  </a:cubicBezTo>
                  <a:cubicBezTo>
                    <a:pt x="322" y="184"/>
                    <a:pt x="338" y="225"/>
                    <a:pt x="338" y="269"/>
                  </a:cubicBezTo>
                  <a:cubicBezTo>
                    <a:pt x="338" y="337"/>
                    <a:pt x="317" y="371"/>
                    <a:pt x="273" y="371"/>
                  </a:cubicBezTo>
                  <a:cubicBezTo>
                    <a:pt x="244" y="371"/>
                    <a:pt x="213" y="347"/>
                    <a:pt x="179" y="300"/>
                  </a:cubicBezTo>
                  <a:lnTo>
                    <a:pt x="70" y="126"/>
                  </a:lnTo>
                  <a:cubicBezTo>
                    <a:pt x="23" y="79"/>
                    <a:pt x="0" y="46"/>
                    <a:pt x="0" y="28"/>
                  </a:cubicBezTo>
                  <a:cubicBezTo>
                    <a:pt x="0" y="9"/>
                    <a:pt x="11" y="0"/>
                    <a:pt x="32" y="0"/>
                  </a:cubicBezTo>
                  <a:close/>
                </a:path>
              </a:pathLst>
            </a:custGeom>
            <a:solidFill>
              <a:schemeClr val="tx1"/>
            </a:solidFill>
            <a:effectLst/>
          </p:spPr>
          <p:txBody>
            <a:bodyPr wrap="square" rtlCol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zh-CN" altLang="en-US" sz="96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  <a:sym typeface="+mn-ea"/>
              </a:endParaRPr>
            </a:p>
          </p:txBody>
        </p:sp>
      </p:grpSp>
      <p:grpSp>
        <p:nvGrpSpPr>
          <p:cNvPr id="64" name="组合 63"/>
          <p:cNvGrpSpPr/>
          <p:nvPr/>
        </p:nvGrpSpPr>
        <p:grpSpPr>
          <a:xfrm>
            <a:off x="7164070" y="1992630"/>
            <a:ext cx="1172210" cy="1276985"/>
            <a:chOff x="6138" y="5412"/>
            <a:chExt cx="1648" cy="1795"/>
          </a:xfrm>
        </p:grpSpPr>
        <p:sp>
          <p:nvSpPr>
            <p:cNvPr id="58" name="文本框 57"/>
            <p:cNvSpPr txBox="1"/>
            <p:nvPr/>
          </p:nvSpPr>
          <p:spPr>
            <a:xfrm>
              <a:off x="6138" y="5849"/>
              <a:ext cx="1648" cy="1359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48" h="1359">
                  <a:moveTo>
                    <a:pt x="1038" y="113"/>
                  </a:moveTo>
                  <a:cubicBezTo>
                    <a:pt x="1010" y="113"/>
                    <a:pt x="949" y="118"/>
                    <a:pt x="854" y="127"/>
                  </a:cubicBezTo>
                  <a:cubicBezTo>
                    <a:pt x="760" y="137"/>
                    <a:pt x="661" y="151"/>
                    <a:pt x="558" y="171"/>
                  </a:cubicBezTo>
                  <a:lnTo>
                    <a:pt x="584" y="273"/>
                  </a:lnTo>
                  <a:cubicBezTo>
                    <a:pt x="750" y="235"/>
                    <a:pt x="849" y="216"/>
                    <a:pt x="882" y="216"/>
                  </a:cubicBezTo>
                  <a:cubicBezTo>
                    <a:pt x="914" y="216"/>
                    <a:pt x="940" y="221"/>
                    <a:pt x="959" y="231"/>
                  </a:cubicBezTo>
                  <a:cubicBezTo>
                    <a:pt x="978" y="240"/>
                    <a:pt x="988" y="253"/>
                    <a:pt x="988" y="269"/>
                  </a:cubicBezTo>
                  <a:cubicBezTo>
                    <a:pt x="988" y="285"/>
                    <a:pt x="980" y="298"/>
                    <a:pt x="964" y="308"/>
                  </a:cubicBezTo>
                  <a:cubicBezTo>
                    <a:pt x="948" y="318"/>
                    <a:pt x="911" y="328"/>
                    <a:pt x="854" y="339"/>
                  </a:cubicBezTo>
                  <a:cubicBezTo>
                    <a:pt x="797" y="351"/>
                    <a:pt x="742" y="356"/>
                    <a:pt x="690" y="356"/>
                  </a:cubicBezTo>
                  <a:cubicBezTo>
                    <a:pt x="638" y="356"/>
                    <a:pt x="606" y="353"/>
                    <a:pt x="594" y="347"/>
                  </a:cubicBezTo>
                  <a:cubicBezTo>
                    <a:pt x="603" y="378"/>
                    <a:pt x="610" y="419"/>
                    <a:pt x="616" y="471"/>
                  </a:cubicBezTo>
                  <a:cubicBezTo>
                    <a:pt x="810" y="440"/>
                    <a:pt x="923" y="425"/>
                    <a:pt x="955" y="425"/>
                  </a:cubicBezTo>
                  <a:lnTo>
                    <a:pt x="1010" y="431"/>
                  </a:lnTo>
                  <a:cubicBezTo>
                    <a:pt x="1012" y="431"/>
                    <a:pt x="1015" y="428"/>
                    <a:pt x="1019" y="422"/>
                  </a:cubicBezTo>
                  <a:cubicBezTo>
                    <a:pt x="1023" y="415"/>
                    <a:pt x="1032" y="394"/>
                    <a:pt x="1045" y="357"/>
                  </a:cubicBezTo>
                  <a:cubicBezTo>
                    <a:pt x="1058" y="321"/>
                    <a:pt x="1069" y="279"/>
                    <a:pt x="1079" y="231"/>
                  </a:cubicBezTo>
                  <a:cubicBezTo>
                    <a:pt x="1089" y="182"/>
                    <a:pt x="1093" y="152"/>
                    <a:pt x="1093" y="139"/>
                  </a:cubicBezTo>
                  <a:cubicBezTo>
                    <a:pt x="1093" y="126"/>
                    <a:pt x="1091" y="119"/>
                    <a:pt x="1087" y="116"/>
                  </a:cubicBezTo>
                  <a:cubicBezTo>
                    <a:pt x="1082" y="114"/>
                    <a:pt x="1066" y="113"/>
                    <a:pt x="1038" y="113"/>
                  </a:cubicBezTo>
                  <a:close/>
                  <a:moveTo>
                    <a:pt x="685" y="10"/>
                  </a:moveTo>
                  <a:lnTo>
                    <a:pt x="685" y="12"/>
                  </a:lnTo>
                  <a:cubicBezTo>
                    <a:pt x="677" y="37"/>
                    <a:pt x="664" y="49"/>
                    <a:pt x="646" y="49"/>
                  </a:cubicBezTo>
                  <a:cubicBezTo>
                    <a:pt x="634" y="49"/>
                    <a:pt x="623" y="43"/>
                    <a:pt x="613" y="30"/>
                  </a:cubicBezTo>
                  <a:lnTo>
                    <a:pt x="610" y="25"/>
                  </a:lnTo>
                  <a:lnTo>
                    <a:pt x="685" y="10"/>
                  </a:lnTo>
                  <a:close/>
                  <a:moveTo>
                    <a:pt x="989" y="5"/>
                  </a:moveTo>
                  <a:lnTo>
                    <a:pt x="986" y="9"/>
                  </a:lnTo>
                  <a:cubicBezTo>
                    <a:pt x="982" y="14"/>
                    <a:pt x="978" y="19"/>
                    <a:pt x="974" y="23"/>
                  </a:cubicBezTo>
                  <a:lnTo>
                    <a:pt x="972" y="25"/>
                  </a:lnTo>
                  <a:lnTo>
                    <a:pt x="966" y="26"/>
                  </a:lnTo>
                  <a:cubicBezTo>
                    <a:pt x="948" y="29"/>
                    <a:pt x="927" y="33"/>
                    <a:pt x="904" y="37"/>
                  </a:cubicBezTo>
                  <a:lnTo>
                    <a:pt x="892" y="39"/>
                  </a:lnTo>
                  <a:lnTo>
                    <a:pt x="892" y="38"/>
                  </a:lnTo>
                  <a:cubicBezTo>
                    <a:pt x="892" y="31"/>
                    <a:pt x="894" y="22"/>
                    <a:pt x="897" y="11"/>
                  </a:cubicBezTo>
                  <a:lnTo>
                    <a:pt x="899" y="6"/>
                  </a:lnTo>
                  <a:lnTo>
                    <a:pt x="987" y="6"/>
                  </a:lnTo>
                  <a:lnTo>
                    <a:pt x="989" y="5"/>
                  </a:lnTo>
                  <a:close/>
                  <a:moveTo>
                    <a:pt x="1114" y="0"/>
                  </a:moveTo>
                  <a:cubicBezTo>
                    <a:pt x="1140" y="0"/>
                    <a:pt x="1182" y="15"/>
                    <a:pt x="1241" y="44"/>
                  </a:cubicBezTo>
                  <a:cubicBezTo>
                    <a:pt x="1301" y="74"/>
                    <a:pt x="1330" y="101"/>
                    <a:pt x="1330" y="126"/>
                  </a:cubicBezTo>
                  <a:cubicBezTo>
                    <a:pt x="1330" y="150"/>
                    <a:pt x="1322" y="168"/>
                    <a:pt x="1305" y="179"/>
                  </a:cubicBezTo>
                  <a:cubicBezTo>
                    <a:pt x="1288" y="190"/>
                    <a:pt x="1271" y="212"/>
                    <a:pt x="1251" y="245"/>
                  </a:cubicBezTo>
                  <a:cubicBezTo>
                    <a:pt x="1232" y="278"/>
                    <a:pt x="1213" y="322"/>
                    <a:pt x="1193" y="378"/>
                  </a:cubicBezTo>
                  <a:cubicBezTo>
                    <a:pt x="1172" y="433"/>
                    <a:pt x="1151" y="476"/>
                    <a:pt x="1128" y="506"/>
                  </a:cubicBezTo>
                  <a:cubicBezTo>
                    <a:pt x="1106" y="537"/>
                    <a:pt x="1085" y="552"/>
                    <a:pt x="1067" y="552"/>
                  </a:cubicBezTo>
                  <a:cubicBezTo>
                    <a:pt x="1048" y="552"/>
                    <a:pt x="1030" y="540"/>
                    <a:pt x="1010" y="516"/>
                  </a:cubicBezTo>
                  <a:cubicBezTo>
                    <a:pt x="1009" y="515"/>
                    <a:pt x="996" y="514"/>
                    <a:pt x="972" y="514"/>
                  </a:cubicBezTo>
                  <a:cubicBezTo>
                    <a:pt x="948" y="514"/>
                    <a:pt x="889" y="519"/>
                    <a:pt x="794" y="530"/>
                  </a:cubicBezTo>
                  <a:cubicBezTo>
                    <a:pt x="819" y="529"/>
                    <a:pt x="841" y="535"/>
                    <a:pt x="861" y="550"/>
                  </a:cubicBezTo>
                  <a:cubicBezTo>
                    <a:pt x="880" y="564"/>
                    <a:pt x="890" y="578"/>
                    <a:pt x="890" y="593"/>
                  </a:cubicBezTo>
                  <a:cubicBezTo>
                    <a:pt x="890" y="608"/>
                    <a:pt x="888" y="620"/>
                    <a:pt x="884" y="632"/>
                  </a:cubicBezTo>
                  <a:cubicBezTo>
                    <a:pt x="880" y="643"/>
                    <a:pt x="877" y="651"/>
                    <a:pt x="877" y="655"/>
                  </a:cubicBezTo>
                  <a:cubicBezTo>
                    <a:pt x="1105" y="630"/>
                    <a:pt x="1237" y="614"/>
                    <a:pt x="1272" y="608"/>
                  </a:cubicBezTo>
                  <a:cubicBezTo>
                    <a:pt x="1307" y="602"/>
                    <a:pt x="1344" y="598"/>
                    <a:pt x="1382" y="598"/>
                  </a:cubicBezTo>
                  <a:cubicBezTo>
                    <a:pt x="1471" y="598"/>
                    <a:pt x="1538" y="614"/>
                    <a:pt x="1582" y="645"/>
                  </a:cubicBezTo>
                  <a:cubicBezTo>
                    <a:pt x="1626" y="676"/>
                    <a:pt x="1648" y="705"/>
                    <a:pt x="1648" y="734"/>
                  </a:cubicBezTo>
                  <a:cubicBezTo>
                    <a:pt x="1648" y="763"/>
                    <a:pt x="1622" y="778"/>
                    <a:pt x="1570" y="778"/>
                  </a:cubicBezTo>
                  <a:cubicBezTo>
                    <a:pt x="1519" y="778"/>
                    <a:pt x="1454" y="771"/>
                    <a:pt x="1376" y="757"/>
                  </a:cubicBezTo>
                  <a:cubicBezTo>
                    <a:pt x="1336" y="749"/>
                    <a:pt x="1272" y="746"/>
                    <a:pt x="1186" y="746"/>
                  </a:cubicBezTo>
                  <a:cubicBezTo>
                    <a:pt x="1099" y="746"/>
                    <a:pt x="995" y="751"/>
                    <a:pt x="874" y="761"/>
                  </a:cubicBezTo>
                  <a:cubicBezTo>
                    <a:pt x="873" y="775"/>
                    <a:pt x="873" y="889"/>
                    <a:pt x="873" y="1103"/>
                  </a:cubicBezTo>
                  <a:cubicBezTo>
                    <a:pt x="873" y="1150"/>
                    <a:pt x="865" y="1204"/>
                    <a:pt x="849" y="1266"/>
                  </a:cubicBezTo>
                  <a:cubicBezTo>
                    <a:pt x="833" y="1328"/>
                    <a:pt x="813" y="1359"/>
                    <a:pt x="788" y="1359"/>
                  </a:cubicBezTo>
                  <a:cubicBezTo>
                    <a:pt x="764" y="1359"/>
                    <a:pt x="748" y="1333"/>
                    <a:pt x="741" y="1280"/>
                  </a:cubicBezTo>
                  <a:cubicBezTo>
                    <a:pt x="734" y="1228"/>
                    <a:pt x="730" y="1189"/>
                    <a:pt x="730" y="1162"/>
                  </a:cubicBezTo>
                  <a:cubicBezTo>
                    <a:pt x="730" y="1136"/>
                    <a:pt x="731" y="1106"/>
                    <a:pt x="734" y="1072"/>
                  </a:cubicBezTo>
                  <a:lnTo>
                    <a:pt x="740" y="770"/>
                  </a:lnTo>
                  <a:cubicBezTo>
                    <a:pt x="499" y="795"/>
                    <a:pt x="321" y="820"/>
                    <a:pt x="205" y="846"/>
                  </a:cubicBezTo>
                  <a:cubicBezTo>
                    <a:pt x="181" y="852"/>
                    <a:pt x="156" y="855"/>
                    <a:pt x="128" y="855"/>
                  </a:cubicBezTo>
                  <a:cubicBezTo>
                    <a:pt x="101" y="855"/>
                    <a:pt x="73" y="842"/>
                    <a:pt x="44" y="818"/>
                  </a:cubicBezTo>
                  <a:cubicBezTo>
                    <a:pt x="15" y="793"/>
                    <a:pt x="0" y="773"/>
                    <a:pt x="0" y="756"/>
                  </a:cubicBezTo>
                  <a:cubicBezTo>
                    <a:pt x="0" y="739"/>
                    <a:pt x="6" y="729"/>
                    <a:pt x="19" y="726"/>
                  </a:cubicBezTo>
                  <a:cubicBezTo>
                    <a:pt x="32" y="723"/>
                    <a:pt x="49" y="721"/>
                    <a:pt x="72" y="721"/>
                  </a:cubicBezTo>
                  <a:cubicBezTo>
                    <a:pt x="171" y="721"/>
                    <a:pt x="394" y="703"/>
                    <a:pt x="740" y="666"/>
                  </a:cubicBezTo>
                  <a:cubicBezTo>
                    <a:pt x="738" y="606"/>
                    <a:pt x="733" y="565"/>
                    <a:pt x="723" y="544"/>
                  </a:cubicBezTo>
                  <a:cubicBezTo>
                    <a:pt x="702" y="548"/>
                    <a:pt x="668" y="552"/>
                    <a:pt x="622" y="556"/>
                  </a:cubicBezTo>
                  <a:cubicBezTo>
                    <a:pt x="622" y="579"/>
                    <a:pt x="610" y="591"/>
                    <a:pt x="585" y="591"/>
                  </a:cubicBezTo>
                  <a:cubicBezTo>
                    <a:pt x="550" y="591"/>
                    <a:pt x="525" y="559"/>
                    <a:pt x="510" y="494"/>
                  </a:cubicBezTo>
                  <a:cubicBezTo>
                    <a:pt x="495" y="430"/>
                    <a:pt x="477" y="363"/>
                    <a:pt x="457" y="293"/>
                  </a:cubicBezTo>
                  <a:cubicBezTo>
                    <a:pt x="437" y="224"/>
                    <a:pt x="421" y="180"/>
                    <a:pt x="410" y="161"/>
                  </a:cubicBezTo>
                  <a:cubicBezTo>
                    <a:pt x="399" y="142"/>
                    <a:pt x="393" y="122"/>
                    <a:pt x="393" y="103"/>
                  </a:cubicBezTo>
                  <a:cubicBezTo>
                    <a:pt x="393" y="83"/>
                    <a:pt x="406" y="73"/>
                    <a:pt x="431" y="73"/>
                  </a:cubicBezTo>
                  <a:cubicBezTo>
                    <a:pt x="456" y="73"/>
                    <a:pt x="485" y="78"/>
                    <a:pt x="517" y="87"/>
                  </a:cubicBezTo>
                  <a:cubicBezTo>
                    <a:pt x="675" y="69"/>
                    <a:pt x="799" y="53"/>
                    <a:pt x="890" y="39"/>
                  </a:cubicBezTo>
                  <a:lnTo>
                    <a:pt x="892" y="39"/>
                  </a:lnTo>
                  <a:lnTo>
                    <a:pt x="892" y="44"/>
                  </a:lnTo>
                  <a:cubicBezTo>
                    <a:pt x="894" y="55"/>
                    <a:pt x="903" y="61"/>
                    <a:pt x="919" y="61"/>
                  </a:cubicBezTo>
                  <a:cubicBezTo>
                    <a:pt x="932" y="61"/>
                    <a:pt x="949" y="50"/>
                    <a:pt x="969" y="29"/>
                  </a:cubicBezTo>
                  <a:lnTo>
                    <a:pt x="972" y="25"/>
                  </a:lnTo>
                  <a:lnTo>
                    <a:pt x="977" y="24"/>
                  </a:lnTo>
                  <a:cubicBezTo>
                    <a:pt x="998" y="20"/>
                    <a:pt x="1016" y="16"/>
                    <a:pt x="1030" y="12"/>
                  </a:cubicBezTo>
                  <a:cubicBezTo>
                    <a:pt x="1060" y="4"/>
                    <a:pt x="1088" y="0"/>
                    <a:pt x="1114" y="0"/>
                  </a:cubicBezTo>
                  <a:close/>
                </a:path>
              </a:pathLst>
            </a:custGeom>
            <a:solidFill>
              <a:schemeClr val="tx1"/>
            </a:solidFill>
            <a:effectLst/>
          </p:spPr>
          <p:txBody>
            <a:bodyPr wrap="square" rtlCol="0">
              <a:noAutofit/>
            </a:bodyPr>
            <a:lstStyle/>
            <a:p>
              <a:pPr algn="l"/>
              <a:endParaRPr lang="zh-CN" altLang="en-US" sz="96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  <a:sym typeface="+mn-ea"/>
              </a:endParaRPr>
            </a:p>
          </p:txBody>
        </p:sp>
        <p:sp>
          <p:nvSpPr>
            <p:cNvPr id="60" name="文本框 59"/>
            <p:cNvSpPr txBox="1"/>
            <p:nvPr/>
          </p:nvSpPr>
          <p:spPr>
            <a:xfrm>
              <a:off x="6261" y="5412"/>
              <a:ext cx="1403" cy="487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03" h="487">
                  <a:moveTo>
                    <a:pt x="884" y="0"/>
                  </a:moveTo>
                  <a:cubicBezTo>
                    <a:pt x="908" y="0"/>
                    <a:pt x="945" y="10"/>
                    <a:pt x="994" y="30"/>
                  </a:cubicBezTo>
                  <a:cubicBezTo>
                    <a:pt x="1044" y="49"/>
                    <a:pt x="1068" y="68"/>
                    <a:pt x="1068" y="84"/>
                  </a:cubicBezTo>
                  <a:cubicBezTo>
                    <a:pt x="1068" y="101"/>
                    <a:pt x="1061" y="117"/>
                    <a:pt x="1045" y="133"/>
                  </a:cubicBezTo>
                  <a:cubicBezTo>
                    <a:pt x="1029" y="149"/>
                    <a:pt x="1010" y="175"/>
                    <a:pt x="986" y="211"/>
                  </a:cubicBezTo>
                  <a:cubicBezTo>
                    <a:pt x="1043" y="201"/>
                    <a:pt x="1089" y="191"/>
                    <a:pt x="1124" y="182"/>
                  </a:cubicBezTo>
                  <a:cubicBezTo>
                    <a:pt x="1159" y="172"/>
                    <a:pt x="1196" y="168"/>
                    <a:pt x="1236" y="168"/>
                  </a:cubicBezTo>
                  <a:cubicBezTo>
                    <a:pt x="1276" y="168"/>
                    <a:pt x="1314" y="180"/>
                    <a:pt x="1349" y="205"/>
                  </a:cubicBezTo>
                  <a:cubicBezTo>
                    <a:pt x="1385" y="230"/>
                    <a:pt x="1403" y="254"/>
                    <a:pt x="1403" y="275"/>
                  </a:cubicBezTo>
                  <a:cubicBezTo>
                    <a:pt x="1403" y="309"/>
                    <a:pt x="1370" y="326"/>
                    <a:pt x="1304" y="326"/>
                  </a:cubicBezTo>
                  <a:cubicBezTo>
                    <a:pt x="1277" y="326"/>
                    <a:pt x="1247" y="323"/>
                    <a:pt x="1214" y="318"/>
                  </a:cubicBezTo>
                  <a:cubicBezTo>
                    <a:pt x="1181" y="313"/>
                    <a:pt x="1140" y="311"/>
                    <a:pt x="1093" y="311"/>
                  </a:cubicBezTo>
                  <a:cubicBezTo>
                    <a:pt x="1045" y="311"/>
                    <a:pt x="996" y="313"/>
                    <a:pt x="946" y="316"/>
                  </a:cubicBezTo>
                  <a:cubicBezTo>
                    <a:pt x="925" y="357"/>
                    <a:pt x="898" y="400"/>
                    <a:pt x="864" y="445"/>
                  </a:cubicBezTo>
                  <a:lnTo>
                    <a:pt x="862" y="448"/>
                  </a:lnTo>
                  <a:lnTo>
                    <a:pt x="791" y="457"/>
                  </a:lnTo>
                  <a:lnTo>
                    <a:pt x="766" y="455"/>
                  </a:lnTo>
                  <a:lnTo>
                    <a:pt x="766" y="455"/>
                  </a:lnTo>
                  <a:cubicBezTo>
                    <a:pt x="770" y="446"/>
                    <a:pt x="774" y="437"/>
                    <a:pt x="779" y="426"/>
                  </a:cubicBezTo>
                  <a:cubicBezTo>
                    <a:pt x="792" y="399"/>
                    <a:pt x="807" y="364"/>
                    <a:pt x="824" y="322"/>
                  </a:cubicBezTo>
                  <a:cubicBezTo>
                    <a:pt x="721" y="331"/>
                    <a:pt x="631" y="340"/>
                    <a:pt x="557" y="350"/>
                  </a:cubicBezTo>
                  <a:cubicBezTo>
                    <a:pt x="559" y="355"/>
                    <a:pt x="560" y="366"/>
                    <a:pt x="560" y="384"/>
                  </a:cubicBezTo>
                  <a:cubicBezTo>
                    <a:pt x="560" y="423"/>
                    <a:pt x="556" y="452"/>
                    <a:pt x="548" y="472"/>
                  </a:cubicBezTo>
                  <a:lnTo>
                    <a:pt x="547" y="474"/>
                  </a:lnTo>
                  <a:lnTo>
                    <a:pt x="501" y="487"/>
                  </a:lnTo>
                  <a:lnTo>
                    <a:pt x="482" y="484"/>
                  </a:lnTo>
                  <a:lnTo>
                    <a:pt x="480" y="482"/>
                  </a:lnTo>
                  <a:cubicBezTo>
                    <a:pt x="478" y="480"/>
                    <a:pt x="477" y="478"/>
                    <a:pt x="475" y="476"/>
                  </a:cubicBezTo>
                  <a:cubicBezTo>
                    <a:pt x="464" y="459"/>
                    <a:pt x="452" y="421"/>
                    <a:pt x="439" y="364"/>
                  </a:cubicBezTo>
                  <a:cubicBezTo>
                    <a:pt x="342" y="380"/>
                    <a:pt x="271" y="394"/>
                    <a:pt x="227" y="407"/>
                  </a:cubicBezTo>
                  <a:cubicBezTo>
                    <a:pt x="182" y="419"/>
                    <a:pt x="148" y="426"/>
                    <a:pt x="125" y="426"/>
                  </a:cubicBezTo>
                  <a:cubicBezTo>
                    <a:pt x="101" y="426"/>
                    <a:pt x="75" y="415"/>
                    <a:pt x="45" y="394"/>
                  </a:cubicBezTo>
                  <a:cubicBezTo>
                    <a:pt x="15" y="373"/>
                    <a:pt x="0" y="352"/>
                    <a:pt x="0" y="333"/>
                  </a:cubicBezTo>
                  <a:cubicBezTo>
                    <a:pt x="0" y="313"/>
                    <a:pt x="21" y="304"/>
                    <a:pt x="64" y="305"/>
                  </a:cubicBezTo>
                  <a:lnTo>
                    <a:pt x="92" y="307"/>
                  </a:lnTo>
                  <a:cubicBezTo>
                    <a:pt x="150" y="307"/>
                    <a:pt x="262" y="298"/>
                    <a:pt x="425" y="281"/>
                  </a:cubicBezTo>
                  <a:cubicBezTo>
                    <a:pt x="404" y="210"/>
                    <a:pt x="385" y="166"/>
                    <a:pt x="368" y="151"/>
                  </a:cubicBezTo>
                  <a:cubicBezTo>
                    <a:pt x="351" y="135"/>
                    <a:pt x="343" y="117"/>
                    <a:pt x="343" y="97"/>
                  </a:cubicBezTo>
                  <a:cubicBezTo>
                    <a:pt x="343" y="76"/>
                    <a:pt x="360" y="66"/>
                    <a:pt x="394" y="66"/>
                  </a:cubicBezTo>
                  <a:cubicBezTo>
                    <a:pt x="408" y="66"/>
                    <a:pt x="438" y="72"/>
                    <a:pt x="486" y="83"/>
                  </a:cubicBezTo>
                  <a:cubicBezTo>
                    <a:pt x="533" y="95"/>
                    <a:pt x="557" y="117"/>
                    <a:pt x="557" y="151"/>
                  </a:cubicBezTo>
                  <a:cubicBezTo>
                    <a:pt x="557" y="159"/>
                    <a:pt x="556" y="167"/>
                    <a:pt x="554" y="177"/>
                  </a:cubicBezTo>
                  <a:cubicBezTo>
                    <a:pt x="552" y="186"/>
                    <a:pt x="551" y="202"/>
                    <a:pt x="551" y="223"/>
                  </a:cubicBezTo>
                  <a:cubicBezTo>
                    <a:pt x="551" y="245"/>
                    <a:pt x="551" y="260"/>
                    <a:pt x="551" y="269"/>
                  </a:cubicBezTo>
                  <a:cubicBezTo>
                    <a:pt x="644" y="257"/>
                    <a:pt x="741" y="243"/>
                    <a:pt x="845" y="228"/>
                  </a:cubicBezTo>
                  <a:cubicBezTo>
                    <a:pt x="859" y="168"/>
                    <a:pt x="866" y="126"/>
                    <a:pt x="866" y="100"/>
                  </a:cubicBezTo>
                  <a:cubicBezTo>
                    <a:pt x="866" y="95"/>
                    <a:pt x="863" y="87"/>
                    <a:pt x="857" y="77"/>
                  </a:cubicBezTo>
                  <a:cubicBezTo>
                    <a:pt x="852" y="67"/>
                    <a:pt x="849" y="52"/>
                    <a:pt x="849" y="31"/>
                  </a:cubicBezTo>
                  <a:cubicBezTo>
                    <a:pt x="849" y="10"/>
                    <a:pt x="861" y="0"/>
                    <a:pt x="884" y="0"/>
                  </a:cubicBezTo>
                  <a:close/>
                </a:path>
              </a:pathLst>
            </a:custGeom>
            <a:solidFill>
              <a:srgbClr val="E2AEAB"/>
            </a:solidFill>
            <a:effectLst/>
          </p:spPr>
          <p:txBody>
            <a:bodyPr wrap="square" rtlCol="0">
              <a:noAutofit/>
            </a:bodyPr>
            <a:lstStyle/>
            <a:p>
              <a:pPr algn="l"/>
              <a:endParaRPr lang="zh-CN" altLang="en-US" sz="96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  <a:sym typeface="+mn-ea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7048500" y="4576445"/>
            <a:ext cx="1403350" cy="15684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96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  <a:sym typeface="+mn-ea"/>
              </a:rPr>
              <a:t>早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6" grpId="0"/>
      <p:bldP spid="126" grpId="0"/>
      <p:bldP spid="162" grpId="0"/>
      <p:bldP spid="164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722"/>
          <a:stretch>
            <a:fillRect/>
          </a:stretch>
        </p:blipFill>
        <p:spPr>
          <a:xfrm>
            <a:off x="1609394" y="2910920"/>
            <a:ext cx="8973213" cy="372456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083"/>
          <a:stretch>
            <a:fillRect/>
          </a:stretch>
        </p:blipFill>
        <p:spPr>
          <a:xfrm>
            <a:off x="1609394" y="2346186"/>
            <a:ext cx="8885546" cy="3649538"/>
          </a:xfrm>
          <a:prstGeom prst="rect">
            <a:avLst/>
          </a:prstGeom>
        </p:spPr>
      </p:pic>
      <p:pic>
        <p:nvPicPr>
          <p:cNvPr id="18" name="图片 17" descr="C:\Users\Administrator\Desktop\小红书\对外汉语战略搞钱计划\卡通头像\2.png2"/>
          <p:cNvPicPr>
            <a:picLocks noChangeAspect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2263141" y="2857500"/>
            <a:ext cx="2981325" cy="2981960"/>
          </a:xfrm>
          <a:prstGeom prst="rect">
            <a:avLst/>
          </a:prstGeom>
        </p:spPr>
      </p:pic>
      <p:pic>
        <p:nvPicPr>
          <p:cNvPr id="17" name="图片 16" descr="C:\Users\Administrator\Desktop\小红书\对外汉语战略搞钱计划\卡通头像\嘟嘴.png嘟嘴"/>
          <p:cNvPicPr>
            <a:picLocks noChangeAspect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6671946" y="2910205"/>
            <a:ext cx="2928620" cy="2929255"/>
          </a:xfrm>
          <a:prstGeom prst="rect">
            <a:avLst/>
          </a:prstGeom>
          <a:effectLst>
            <a:outerShdw blurRad="63500" sx="105000" sy="105000" algn="ctr" rotWithShape="0">
              <a:prstClr val="black">
                <a:alpha val="40000"/>
              </a:prstClr>
            </a:outerShdw>
          </a:effectLst>
        </p:spPr>
      </p:pic>
      <p:sp>
        <p:nvSpPr>
          <p:cNvPr id="20" name="文本框 19"/>
          <p:cNvSpPr txBox="1"/>
          <p:nvPr/>
        </p:nvSpPr>
        <p:spPr>
          <a:xfrm>
            <a:off x="3463663" y="1671088"/>
            <a:ext cx="5177007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96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再见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-35242" y="-635"/>
            <a:ext cx="12235180" cy="7702550"/>
            <a:chOff x="-57" y="-1"/>
            <a:chExt cx="19268" cy="12130"/>
          </a:xfrm>
        </p:grpSpPr>
        <p:sp>
          <p:nvSpPr>
            <p:cNvPr id="15" name="任意多边形: 形状 14"/>
            <p:cNvSpPr/>
            <p:nvPr/>
          </p:nvSpPr>
          <p:spPr>
            <a:xfrm>
              <a:off x="0" y="1291"/>
              <a:ext cx="19197" cy="10839"/>
            </a:xfrm>
            <a:custGeom>
              <a:avLst/>
              <a:gdLst>
                <a:gd name="connsiteX0" fmla="*/ 3583673 w 12192000"/>
                <a:gd name="connsiteY0" fmla="*/ 2333624 h 6858000"/>
                <a:gd name="connsiteX1" fmla="*/ 2468198 w 12192000"/>
                <a:gd name="connsiteY1" fmla="*/ 3429000 h 6858000"/>
                <a:gd name="connsiteX2" fmla="*/ 3583673 w 12192000"/>
                <a:gd name="connsiteY2" fmla="*/ 4524376 h 6858000"/>
                <a:gd name="connsiteX3" fmla="*/ 3583694 w 12192000"/>
                <a:gd name="connsiteY3" fmla="*/ 4524374 h 6858000"/>
                <a:gd name="connsiteX4" fmla="*/ 8608307 w 12192000"/>
                <a:gd name="connsiteY4" fmla="*/ 4524374 h 6858000"/>
                <a:gd name="connsiteX5" fmla="*/ 8608327 w 12192000"/>
                <a:gd name="connsiteY5" fmla="*/ 4524376 h 6858000"/>
                <a:gd name="connsiteX6" fmla="*/ 8608349 w 12192000"/>
                <a:gd name="connsiteY6" fmla="*/ 4524374 h 6858000"/>
                <a:gd name="connsiteX7" fmla="*/ 8728919 w 12192000"/>
                <a:gd name="connsiteY7" fmla="*/ 4524374 h 6858000"/>
                <a:gd name="connsiteX8" fmla="*/ 8728919 w 12192000"/>
                <a:gd name="connsiteY8" fmla="*/ 4512439 h 6858000"/>
                <a:gd name="connsiteX9" fmla="*/ 8833135 w 12192000"/>
                <a:gd name="connsiteY9" fmla="*/ 4502121 h 6858000"/>
                <a:gd name="connsiteX10" fmla="*/ 9723802 w 12192000"/>
                <a:gd name="connsiteY10" fmla="*/ 3429000 h 6858000"/>
                <a:gd name="connsiteX11" fmla="*/ 8833135 w 12192000"/>
                <a:gd name="connsiteY11" fmla="*/ 2355879 h 6858000"/>
                <a:gd name="connsiteX12" fmla="*/ 8728919 w 12192000"/>
                <a:gd name="connsiteY12" fmla="*/ 2345561 h 6858000"/>
                <a:gd name="connsiteX13" fmla="*/ 8728919 w 12192000"/>
                <a:gd name="connsiteY13" fmla="*/ 2333624 h 6858000"/>
                <a:gd name="connsiteX14" fmla="*/ 8608327 w 12192000"/>
                <a:gd name="connsiteY14" fmla="*/ 2333624 h 6858000"/>
                <a:gd name="connsiteX15" fmla="*/ 0 w 12192000"/>
                <a:gd name="connsiteY15" fmla="*/ 0 h 6858000"/>
                <a:gd name="connsiteX16" fmla="*/ 12192000 w 12192000"/>
                <a:gd name="connsiteY16" fmla="*/ 0 h 6858000"/>
                <a:gd name="connsiteX17" fmla="*/ 12192000 w 12192000"/>
                <a:gd name="connsiteY17" fmla="*/ 6858000 h 6858000"/>
                <a:gd name="connsiteX18" fmla="*/ 0 w 12192000"/>
                <a:gd name="connsiteY18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192000" h="6858000">
                  <a:moveTo>
                    <a:pt x="3583673" y="2333624"/>
                  </a:moveTo>
                  <a:cubicBezTo>
                    <a:pt x="2967613" y="2333624"/>
                    <a:pt x="2468198" y="2824041"/>
                    <a:pt x="2468198" y="3429000"/>
                  </a:cubicBezTo>
                  <a:cubicBezTo>
                    <a:pt x="2468198" y="4033959"/>
                    <a:pt x="2967613" y="4524376"/>
                    <a:pt x="3583673" y="4524376"/>
                  </a:cubicBezTo>
                  <a:lnTo>
                    <a:pt x="3583694" y="4524374"/>
                  </a:lnTo>
                  <a:lnTo>
                    <a:pt x="8608307" y="4524374"/>
                  </a:lnTo>
                  <a:lnTo>
                    <a:pt x="8608327" y="4524376"/>
                  </a:lnTo>
                  <a:lnTo>
                    <a:pt x="8608349" y="4524374"/>
                  </a:lnTo>
                  <a:lnTo>
                    <a:pt x="8728919" y="4524374"/>
                  </a:lnTo>
                  <a:lnTo>
                    <a:pt x="8728919" y="4512439"/>
                  </a:lnTo>
                  <a:lnTo>
                    <a:pt x="8833135" y="4502121"/>
                  </a:lnTo>
                  <a:cubicBezTo>
                    <a:pt x="9341439" y="4399982"/>
                    <a:pt x="9723802" y="3958340"/>
                    <a:pt x="9723802" y="3429000"/>
                  </a:cubicBezTo>
                  <a:cubicBezTo>
                    <a:pt x="9723802" y="2899661"/>
                    <a:pt x="9341439" y="2458018"/>
                    <a:pt x="8833135" y="2355879"/>
                  </a:cubicBezTo>
                  <a:lnTo>
                    <a:pt x="8728919" y="2345561"/>
                  </a:lnTo>
                  <a:lnTo>
                    <a:pt x="8728919" y="2333624"/>
                  </a:lnTo>
                  <a:lnTo>
                    <a:pt x="8608327" y="2333624"/>
                  </a:lnTo>
                  <a:close/>
                  <a:moveTo>
                    <a:pt x="0" y="0"/>
                  </a:moveTo>
                  <a:lnTo>
                    <a:pt x="12192000" y="0"/>
                  </a:lnTo>
                  <a:lnTo>
                    <a:pt x="12192000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E3EC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effectLst>
                  <a:innerShdw blurRad="114300">
                    <a:prstClr val="black"/>
                  </a:innerShdw>
                </a:effectLst>
              </a:endParaRPr>
            </a:p>
          </p:txBody>
        </p:sp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57" y="-1"/>
              <a:ext cx="19268" cy="1744"/>
            </a:xfrm>
            <a:prstGeom prst="rect">
              <a:avLst/>
            </a:prstGeom>
          </p:spPr>
        </p:pic>
      </p:grpSp>
      <p:sp>
        <p:nvSpPr>
          <p:cNvPr id="8" name="文本框 7"/>
          <p:cNvSpPr txBox="1"/>
          <p:nvPr/>
        </p:nvSpPr>
        <p:spPr>
          <a:xfrm>
            <a:off x="3464204" y="1670813"/>
            <a:ext cx="5177816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80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再见</a:t>
            </a:r>
            <a:r>
              <a:rPr lang="en-US" altLang="zh-CN" sz="80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 Bye</a:t>
            </a:r>
          </a:p>
        </p:txBody>
      </p:sp>
      <p:sp>
        <p:nvSpPr>
          <p:cNvPr id="24" name="文本框 7"/>
          <p:cNvSpPr txBox="1"/>
          <p:nvPr/>
        </p:nvSpPr>
        <p:spPr>
          <a:xfrm>
            <a:off x="-48577" y="213995"/>
            <a:ext cx="530034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b="1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《HSK</a:t>
            </a:r>
            <a:r>
              <a:rPr lang="zh-CN" altLang="en-US" sz="2800" b="1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标准教程</a:t>
            </a:r>
            <a:r>
              <a:rPr lang="en-US" altLang="zh-CN" sz="2800" b="1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3--</a:t>
            </a:r>
            <a:r>
              <a:rPr lang="zh-CN" altLang="en-US" sz="2800" b="1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第五课</a:t>
            </a:r>
            <a:r>
              <a:rPr lang="en-US" altLang="zh-CN" sz="2800" b="1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》</a:t>
            </a:r>
            <a:endParaRPr lang="zh-CN" altLang="en-US" sz="2800" b="1" dirty="0" smtClean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38243" y="702214"/>
            <a:ext cx="376555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1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HSK Standard  Course 3  Lesson5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1.11111E-6 L 0.3806 -1.11111E-6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02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2" presetClass="emph" presetSubtype="0" repeatCount="4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" presetID="32" presetClass="emph" presetSubtype="0" repeatCount="4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1"/>
      <p:bldP spid="8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719580" y="138430"/>
            <a:ext cx="2216785" cy="3194050"/>
            <a:chOff x="304" y="2028"/>
            <a:chExt cx="3491" cy="5030"/>
          </a:xfrm>
        </p:grpSpPr>
        <p:grpSp>
          <p:nvGrpSpPr>
            <p:cNvPr id="43" name="组合 42"/>
            <p:cNvGrpSpPr/>
            <p:nvPr/>
          </p:nvGrpSpPr>
          <p:grpSpPr>
            <a:xfrm>
              <a:off x="330" y="2028"/>
              <a:ext cx="3465" cy="5030"/>
              <a:chOff x="1486086" y="120403"/>
              <a:chExt cx="2200089" cy="3194297"/>
            </a:xfrm>
          </p:grpSpPr>
          <p:sp>
            <p:nvSpPr>
              <p:cNvPr id="44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45" name="图片 44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9" name="文本框 7"/>
            <p:cNvSpPr txBox="1"/>
            <p:nvPr/>
          </p:nvSpPr>
          <p:spPr>
            <a:xfrm>
              <a:off x="304" y="4252"/>
              <a:ext cx="3491" cy="14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 smtClean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比赛</a:t>
              </a:r>
              <a:endParaRPr kumimoji="0" lang="zh-CN" altLang="en-US" sz="5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10" name="文本框 7"/>
          <p:cNvSpPr txBox="1"/>
          <p:nvPr/>
        </p:nvSpPr>
        <p:spPr>
          <a:xfrm>
            <a:off x="1231900" y="874395"/>
            <a:ext cx="306133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3600" b="1" dirty="0" smtClean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bǐ sài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4979670" y="3632200"/>
            <a:ext cx="2366645" cy="3194050"/>
            <a:chOff x="4630" y="1909"/>
            <a:chExt cx="3727" cy="5030"/>
          </a:xfrm>
        </p:grpSpPr>
        <p:grpSp>
          <p:nvGrpSpPr>
            <p:cNvPr id="48" name="组合 47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49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50" name="图片 49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51" name="文本框 7"/>
            <p:cNvSpPr txBox="1"/>
            <p:nvPr/>
          </p:nvSpPr>
          <p:spPr>
            <a:xfrm>
              <a:off x="4630" y="4133"/>
              <a:ext cx="3727" cy="14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sz="5400" b="1" noProof="0" dirty="0" smtClean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聪明</a:t>
              </a:r>
              <a:endParaRPr kumimoji="0" lang="zh-CN" altLang="en-US" sz="5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52" name="文本框 7"/>
          <p:cNvSpPr txBox="1"/>
          <p:nvPr/>
        </p:nvSpPr>
        <p:spPr>
          <a:xfrm>
            <a:off x="4933315" y="4368165"/>
            <a:ext cx="2451100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3200" b="1" dirty="0" smtClean="0">
                <a:latin typeface="华文细黑" panose="02010600040101010101" pitchFamily="2" charset="-122"/>
                <a:ea typeface="华文细黑" panose="02010600040101010101" pitchFamily="2" charset="-122"/>
                <a:sym typeface="SimSun" panose="02010600030101010101" pitchFamily="2" charset="-122"/>
              </a:rPr>
              <a:t>cōng ming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8281670" y="165100"/>
            <a:ext cx="2372995" cy="3194050"/>
            <a:chOff x="9184" y="2028"/>
            <a:chExt cx="3737" cy="5030"/>
          </a:xfrm>
        </p:grpSpPr>
        <p:grpSp>
          <p:nvGrpSpPr>
            <p:cNvPr id="57" name="组合 5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5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59" name="图片 58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60" name="文本框 7"/>
            <p:cNvSpPr txBox="1"/>
            <p:nvPr/>
          </p:nvSpPr>
          <p:spPr>
            <a:xfrm>
              <a:off x="9184" y="4252"/>
              <a:ext cx="3737" cy="14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 </a:t>
              </a:r>
              <a:r>
                <a:rPr lang="zh-CN" sz="5400" b="1" noProof="0" dirty="0" smtClean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年级</a:t>
              </a:r>
              <a:endParaRPr kumimoji="0" lang="zh-CN" altLang="en-US" sz="5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62" name="文本框 7"/>
          <p:cNvSpPr txBox="1"/>
          <p:nvPr/>
        </p:nvSpPr>
        <p:spPr>
          <a:xfrm>
            <a:off x="8122920" y="901065"/>
            <a:ext cx="270065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3600" b="1" dirty="0" err="1" smtClean="0">
                <a:latin typeface="华文细黑" panose="02010600040101010101" pitchFamily="2" charset="-122"/>
                <a:ea typeface="华文细黑" panose="02010600040101010101" pitchFamily="2" charset="-122"/>
                <a:sym typeface="SimSun" panose="02010600030101010101" pitchFamily="2" charset="-122"/>
              </a:rPr>
              <a:t>Nián</a:t>
            </a:r>
            <a:r>
              <a:rPr lang="en-US" sz="3600" b="1" dirty="0" smtClean="0">
                <a:latin typeface="华文细黑" panose="02010600040101010101" pitchFamily="2" charset="-122"/>
                <a:ea typeface="华文细黑" panose="02010600040101010101" pitchFamily="2" charset="-122"/>
                <a:sym typeface="SimSun" panose="02010600030101010101" pitchFamily="2" charset="-122"/>
              </a:rPr>
              <a:t> </a:t>
            </a:r>
            <a:r>
              <a:rPr lang="en-US" sz="3600" b="1" dirty="0" err="1" smtClean="0">
                <a:latin typeface="华文细黑" panose="02010600040101010101" pitchFamily="2" charset="-122"/>
                <a:ea typeface="华文细黑" panose="02010600040101010101" pitchFamily="2" charset="-122"/>
                <a:sym typeface="SimSun" panose="02010600030101010101" pitchFamily="2" charset="-122"/>
              </a:rPr>
              <a:t>jí</a:t>
            </a:r>
            <a:endParaRPr lang="en-US" sz="3600" b="1" dirty="0" smtClean="0">
              <a:latin typeface="华文细黑" panose="02010600040101010101" pitchFamily="2" charset="-122"/>
              <a:ea typeface="华文细黑" panose="02010600040101010101" pitchFamily="2" charset="-122"/>
              <a:sym typeface="SimSun" panose="02010600030101010101" pitchFamily="2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5026660" y="127635"/>
            <a:ext cx="2200275" cy="3194050"/>
            <a:chOff x="9330" y="2028"/>
            <a:chExt cx="3465" cy="5030"/>
          </a:xfrm>
        </p:grpSpPr>
        <p:grpSp>
          <p:nvGrpSpPr>
            <p:cNvPr id="7" name="组合 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12" name="文本框 7"/>
            <p:cNvSpPr txBox="1"/>
            <p:nvPr/>
          </p:nvSpPr>
          <p:spPr>
            <a:xfrm>
              <a:off x="9776" y="4252"/>
              <a:ext cx="2573" cy="14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sz="5400" b="1" noProof="0" dirty="0" smtClean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照片</a:t>
              </a:r>
              <a:endParaRPr kumimoji="0" lang="zh-CN" altLang="en-US" sz="5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13" name="文本框 7"/>
          <p:cNvSpPr txBox="1"/>
          <p:nvPr/>
        </p:nvSpPr>
        <p:spPr>
          <a:xfrm>
            <a:off x="5038725" y="863600"/>
            <a:ext cx="2526732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3200" b="1" dirty="0" err="1" smtClean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Zhàopiàn</a:t>
            </a:r>
            <a:endParaRPr lang="en-US" sz="3200" b="1" dirty="0" smtClean="0"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1740535" y="3628390"/>
            <a:ext cx="2229485" cy="3194050"/>
            <a:chOff x="4717" y="1909"/>
            <a:chExt cx="3511" cy="5030"/>
          </a:xfrm>
        </p:grpSpPr>
        <p:grpSp>
          <p:nvGrpSpPr>
            <p:cNvPr id="15" name="组合 14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1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9" name="图片 18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0" name="文本框 7"/>
            <p:cNvSpPr txBox="1"/>
            <p:nvPr/>
          </p:nvSpPr>
          <p:spPr>
            <a:xfrm>
              <a:off x="4717" y="4133"/>
              <a:ext cx="3511" cy="14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sz="5400" b="1" noProof="0" dirty="0" smtClean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又</a:t>
              </a:r>
              <a:endParaRPr kumimoji="0" lang="zh-CN" altLang="en-US" sz="5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21" name="文本框 7"/>
          <p:cNvSpPr txBox="1"/>
          <p:nvPr/>
        </p:nvSpPr>
        <p:spPr>
          <a:xfrm>
            <a:off x="1590675" y="4364355"/>
            <a:ext cx="251206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3600" b="1" dirty="0" smtClean="0">
                <a:latin typeface="华文细黑" panose="02010600040101010101" pitchFamily="2" charset="-122"/>
                <a:ea typeface="华文细黑" panose="02010600040101010101" pitchFamily="2" charset="-122"/>
                <a:sym typeface="SimSun" panose="02010600030101010101" pitchFamily="2" charset="-122"/>
              </a:rPr>
              <a:t>yòu</a:t>
            </a:r>
          </a:p>
        </p:txBody>
      </p:sp>
      <p:pic>
        <p:nvPicPr>
          <p:cNvPr id="34" name="图片 33" descr="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grpSp>
        <p:nvGrpSpPr>
          <p:cNvPr id="17" name="组合 16"/>
          <p:cNvGrpSpPr/>
          <p:nvPr/>
        </p:nvGrpSpPr>
        <p:grpSpPr>
          <a:xfrm>
            <a:off x="8288020" y="3628390"/>
            <a:ext cx="2366645" cy="3194050"/>
            <a:chOff x="4630" y="1909"/>
            <a:chExt cx="3727" cy="5030"/>
          </a:xfrm>
        </p:grpSpPr>
        <p:grpSp>
          <p:nvGrpSpPr>
            <p:cNvPr id="22" name="组合 21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23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4" name="图片 23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30" name="文本框 7"/>
            <p:cNvSpPr txBox="1"/>
            <p:nvPr/>
          </p:nvSpPr>
          <p:spPr>
            <a:xfrm>
              <a:off x="4630" y="4133"/>
              <a:ext cx="3727" cy="14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sz="5400" b="1" noProof="0" dirty="0" smtClean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热情</a:t>
              </a:r>
              <a:endParaRPr kumimoji="0" lang="zh-CN" altLang="en-US" sz="5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31" name="文本框 7"/>
          <p:cNvSpPr txBox="1"/>
          <p:nvPr/>
        </p:nvSpPr>
        <p:spPr>
          <a:xfrm>
            <a:off x="8241665" y="4364355"/>
            <a:ext cx="245110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3600" b="1" dirty="0" smtClean="0">
                <a:latin typeface="华文细黑" panose="02010600040101010101" pitchFamily="2" charset="-122"/>
                <a:ea typeface="华文细黑" panose="02010600040101010101" pitchFamily="2" charset="-122"/>
                <a:sym typeface="SimSun" panose="02010600030101010101" pitchFamily="2" charset="-122"/>
              </a:rPr>
              <a:t>rè qíng</a:t>
            </a:r>
          </a:p>
        </p:txBody>
      </p:sp>
      <p:sp>
        <p:nvSpPr>
          <p:cNvPr id="16" name="文本框 7"/>
          <p:cNvSpPr txBox="1"/>
          <p:nvPr/>
        </p:nvSpPr>
        <p:spPr>
          <a:xfrm>
            <a:off x="165735" y="226060"/>
            <a:ext cx="89789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复习</a:t>
            </a:r>
            <a:endParaRPr kumimoji="0" lang="zh-CN" altLang="en-US" sz="2800" b="1" i="0" u="none" strike="noStrike" kern="1200" cap="none" spc="0" normalizeH="0" baseline="0" noProof="0" dirty="0" smtClean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25" name="文本框 7"/>
          <p:cNvSpPr txBox="1"/>
          <p:nvPr/>
        </p:nvSpPr>
        <p:spPr>
          <a:xfrm>
            <a:off x="237490" y="714375"/>
            <a:ext cx="87630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b="1" noProof="0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Review</a:t>
            </a:r>
            <a:endParaRPr kumimoji="0" lang="en-US" b="1" i="0" u="none" strike="noStrike" kern="1200" cap="none" spc="0" normalizeH="0" baseline="0" dirty="0" smtClean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split orient="vert" dir="in"/>
      </p:transition>
    </mc:Choice>
    <mc:Fallback xmlns="">
      <p:transition spd="slow">
        <p:split orient="vert" dir="in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40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1" fill="hold">
                      <p:stCondLst>
                        <p:cond delay="0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seq concurrent="1" nextAc="seek">
              <p:cTn id="46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7" fill="hold">
                      <p:stCondLst>
                        <p:cond delay="0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5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3" fill="hold">
                      <p:stCondLst>
                        <p:cond delay="0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5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9" fill="hold">
                      <p:stCondLst>
                        <p:cond delay="0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64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5" fill="hold">
                      <p:stCondLst>
                        <p:cond delay="0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70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1" fill="hold">
                      <p:stCondLst>
                        <p:cond delay="0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</p:childTnLst>
        </p:cTn>
      </p:par>
    </p:tnLst>
    <p:bldLst>
      <p:bldP spid="10" grpId="0"/>
      <p:bldP spid="52" grpId="0"/>
      <p:bldP spid="62" grpId="0"/>
      <p:bldP spid="13" grpId="0"/>
      <p:bldP spid="21" grpId="0"/>
      <p:bldP spid="3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719580" y="138430"/>
            <a:ext cx="2216785" cy="3194050"/>
            <a:chOff x="304" y="2028"/>
            <a:chExt cx="3491" cy="5030"/>
          </a:xfrm>
        </p:grpSpPr>
        <p:grpSp>
          <p:nvGrpSpPr>
            <p:cNvPr id="43" name="组合 42"/>
            <p:cNvGrpSpPr/>
            <p:nvPr/>
          </p:nvGrpSpPr>
          <p:grpSpPr>
            <a:xfrm>
              <a:off x="330" y="2028"/>
              <a:ext cx="3465" cy="5030"/>
              <a:chOff x="1486086" y="120403"/>
              <a:chExt cx="2200089" cy="3194297"/>
            </a:xfrm>
          </p:grpSpPr>
          <p:sp>
            <p:nvSpPr>
              <p:cNvPr id="44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45" name="图片 44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9" name="文本框 7"/>
            <p:cNvSpPr txBox="1"/>
            <p:nvPr/>
          </p:nvSpPr>
          <p:spPr>
            <a:xfrm>
              <a:off x="304" y="4252"/>
              <a:ext cx="3491" cy="14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 smtClean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总是</a:t>
              </a:r>
            </a:p>
          </p:txBody>
        </p:sp>
      </p:grpSp>
      <p:sp>
        <p:nvSpPr>
          <p:cNvPr id="10" name="文本框 7"/>
          <p:cNvSpPr txBox="1"/>
          <p:nvPr/>
        </p:nvSpPr>
        <p:spPr>
          <a:xfrm>
            <a:off x="1676400" y="874395"/>
            <a:ext cx="238696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3600" b="1" dirty="0" smtClean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zǒng shì</a:t>
            </a:r>
          </a:p>
        </p:txBody>
      </p:sp>
      <p:sp>
        <p:nvSpPr>
          <p:cNvPr id="5" name="文本框 7"/>
          <p:cNvSpPr txBox="1"/>
          <p:nvPr/>
        </p:nvSpPr>
        <p:spPr>
          <a:xfrm>
            <a:off x="165735" y="213995"/>
            <a:ext cx="89789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复习</a:t>
            </a:r>
            <a:endParaRPr kumimoji="0" lang="zh-CN" altLang="en-US" sz="2800" b="1" i="0" u="none" strike="noStrike" kern="1200" cap="none" spc="0" normalizeH="0" baseline="0" noProof="0" dirty="0" smtClean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87630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b="1" noProof="0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Review</a:t>
            </a:r>
            <a:endParaRPr kumimoji="0" lang="en-US" b="1" i="0" u="none" strike="noStrike" kern="1200" cap="none" spc="0" normalizeH="0" baseline="0" dirty="0" smtClean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8374380" y="165100"/>
            <a:ext cx="2200275" cy="3194050"/>
            <a:chOff x="9330" y="2028"/>
            <a:chExt cx="3465" cy="5030"/>
          </a:xfrm>
        </p:grpSpPr>
        <p:grpSp>
          <p:nvGrpSpPr>
            <p:cNvPr id="57" name="组合 5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5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59" name="图片 58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60" name="文本框 7"/>
            <p:cNvSpPr txBox="1"/>
            <p:nvPr/>
          </p:nvSpPr>
          <p:spPr>
            <a:xfrm>
              <a:off x="9385" y="4252"/>
              <a:ext cx="3353" cy="14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sz="5400" b="1" noProof="0" dirty="0" smtClean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超市</a:t>
              </a:r>
            </a:p>
          </p:txBody>
        </p:sp>
      </p:grpSp>
      <p:sp>
        <p:nvSpPr>
          <p:cNvPr id="62" name="文本框 7"/>
          <p:cNvSpPr txBox="1"/>
          <p:nvPr/>
        </p:nvSpPr>
        <p:spPr>
          <a:xfrm>
            <a:off x="8395335" y="901065"/>
            <a:ext cx="214376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3600" b="1" dirty="0" smtClean="0">
                <a:latin typeface="华文细黑" panose="02010600040101010101" pitchFamily="2" charset="-122"/>
                <a:ea typeface="华文细黑" panose="02010600040101010101" pitchFamily="2" charset="-122"/>
                <a:sym typeface="SimSun" panose="02010600030101010101" pitchFamily="2" charset="-122"/>
              </a:rPr>
              <a:t>chāo shì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5026660" y="127635"/>
            <a:ext cx="2209165" cy="3194050"/>
            <a:chOff x="9330" y="2028"/>
            <a:chExt cx="3479" cy="5030"/>
          </a:xfrm>
        </p:grpSpPr>
        <p:grpSp>
          <p:nvGrpSpPr>
            <p:cNvPr id="7" name="组合 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12" name="文本框 7"/>
            <p:cNvSpPr txBox="1"/>
            <p:nvPr/>
          </p:nvSpPr>
          <p:spPr>
            <a:xfrm>
              <a:off x="9330" y="4252"/>
              <a:ext cx="3479" cy="14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sz="5400" b="1" noProof="0" dirty="0" smtClean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回答</a:t>
              </a:r>
            </a:p>
          </p:txBody>
        </p:sp>
      </p:grpSp>
      <p:sp>
        <p:nvSpPr>
          <p:cNvPr id="13" name="文本框 7"/>
          <p:cNvSpPr txBox="1"/>
          <p:nvPr/>
        </p:nvSpPr>
        <p:spPr>
          <a:xfrm>
            <a:off x="4845050" y="860425"/>
            <a:ext cx="262128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3600" b="1" dirty="0" smtClean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huí dá</a:t>
            </a:r>
          </a:p>
        </p:txBody>
      </p:sp>
      <p:grpSp>
        <p:nvGrpSpPr>
          <p:cNvPr id="25" name="组合 24"/>
          <p:cNvGrpSpPr/>
          <p:nvPr/>
        </p:nvGrpSpPr>
        <p:grpSpPr>
          <a:xfrm>
            <a:off x="3112135" y="3610610"/>
            <a:ext cx="2243455" cy="3194050"/>
            <a:chOff x="9262" y="2028"/>
            <a:chExt cx="3533" cy="5030"/>
          </a:xfrm>
        </p:grpSpPr>
        <p:grpSp>
          <p:nvGrpSpPr>
            <p:cNvPr id="26" name="组合 25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7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8" name="图片 27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9" name="文本框 7"/>
            <p:cNvSpPr txBox="1"/>
            <p:nvPr/>
          </p:nvSpPr>
          <p:spPr>
            <a:xfrm>
              <a:off x="9262" y="4252"/>
              <a:ext cx="3532" cy="14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sz="5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饿</a:t>
              </a:r>
            </a:p>
          </p:txBody>
        </p:sp>
      </p:grpSp>
      <p:sp>
        <p:nvSpPr>
          <p:cNvPr id="37" name="文本框 7"/>
          <p:cNvSpPr txBox="1"/>
          <p:nvPr/>
        </p:nvSpPr>
        <p:spPr>
          <a:xfrm>
            <a:off x="2887980" y="4429125"/>
            <a:ext cx="275463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3600" b="1" dirty="0" smtClean="0">
                <a:latin typeface="华文细黑" panose="02010600040101010101" pitchFamily="2" charset="-122"/>
                <a:ea typeface="华文细黑" panose="02010600040101010101" pitchFamily="2" charset="-122"/>
              </a:rPr>
              <a:t>è</a:t>
            </a:r>
          </a:p>
        </p:txBody>
      </p:sp>
      <p:grpSp>
        <p:nvGrpSpPr>
          <p:cNvPr id="14" name="组合 13"/>
          <p:cNvGrpSpPr/>
          <p:nvPr/>
        </p:nvGrpSpPr>
        <p:grpSpPr>
          <a:xfrm>
            <a:off x="6439535" y="3628390"/>
            <a:ext cx="2229485" cy="3194050"/>
            <a:chOff x="4717" y="1909"/>
            <a:chExt cx="3511" cy="5030"/>
          </a:xfrm>
        </p:grpSpPr>
        <p:grpSp>
          <p:nvGrpSpPr>
            <p:cNvPr id="15" name="组合 14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1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9" name="图片 18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0" name="文本框 7"/>
            <p:cNvSpPr txBox="1"/>
            <p:nvPr/>
          </p:nvSpPr>
          <p:spPr>
            <a:xfrm>
              <a:off x="4717" y="4133"/>
              <a:ext cx="3511" cy="14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sz="5400" b="1" noProof="0" dirty="0" smtClean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站</a:t>
              </a:r>
              <a:endParaRPr kumimoji="0" lang="zh-CN" sz="5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21" name="文本框 7"/>
          <p:cNvSpPr txBox="1"/>
          <p:nvPr/>
        </p:nvSpPr>
        <p:spPr>
          <a:xfrm>
            <a:off x="6439535" y="4364355"/>
            <a:ext cx="222948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3600" b="1" dirty="0" smtClean="0">
                <a:latin typeface="华文细黑" panose="02010600040101010101" pitchFamily="2" charset="-122"/>
                <a:ea typeface="华文细黑" panose="02010600040101010101" pitchFamily="2" charset="-122"/>
                <a:sym typeface="SimSun" panose="02010600030101010101" pitchFamily="2" charset="-122"/>
              </a:rPr>
              <a:t>zhàn</a:t>
            </a:r>
          </a:p>
        </p:txBody>
      </p:sp>
      <p:pic>
        <p:nvPicPr>
          <p:cNvPr id="34" name="图片 33" descr="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split orient="vert" dir="in"/>
      </p:transition>
    </mc:Choice>
    <mc:Fallback xmlns="">
      <p:transition spd="slow">
        <p:split orient="vert" dir="in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4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5" fill="hold">
                      <p:stCondLst>
                        <p:cond delay="0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3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seq concurrent="1" nextAc="seek">
              <p:cTn id="40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1" fill="hold">
                      <p:stCondLst>
                        <p:cond delay="0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46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7" fill="hold">
                      <p:stCondLst>
                        <p:cond delay="0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52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3" fill="hold">
                      <p:stCondLst>
                        <p:cond delay="0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seq concurrent="1" nextAc="seek">
              <p:cTn id="5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9" fill="hold">
                      <p:stCondLst>
                        <p:cond delay="0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  <p:bldLst>
      <p:bldP spid="10" grpId="0"/>
      <p:bldP spid="62" grpId="0"/>
      <p:bldP spid="13" grpId="0"/>
      <p:bldP spid="37" grpId="0"/>
      <p:bldP spid="2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719580" y="138430"/>
            <a:ext cx="2216785" cy="3194050"/>
            <a:chOff x="304" y="2028"/>
            <a:chExt cx="3491" cy="5030"/>
          </a:xfrm>
        </p:grpSpPr>
        <p:grpSp>
          <p:nvGrpSpPr>
            <p:cNvPr id="43" name="组合 42"/>
            <p:cNvGrpSpPr/>
            <p:nvPr/>
          </p:nvGrpSpPr>
          <p:grpSpPr>
            <a:xfrm>
              <a:off x="330" y="2028"/>
              <a:ext cx="3465" cy="5030"/>
              <a:chOff x="1486086" y="120403"/>
              <a:chExt cx="2200089" cy="3194297"/>
            </a:xfrm>
          </p:grpSpPr>
          <p:sp>
            <p:nvSpPr>
              <p:cNvPr id="44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45" name="图片 44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9" name="文本框 7"/>
            <p:cNvSpPr txBox="1"/>
            <p:nvPr/>
          </p:nvSpPr>
          <p:spPr>
            <a:xfrm>
              <a:off x="304" y="4252"/>
              <a:ext cx="3491" cy="14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 smtClean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蛋糕</a:t>
              </a:r>
            </a:p>
          </p:txBody>
        </p:sp>
      </p:grpSp>
      <p:sp>
        <p:nvSpPr>
          <p:cNvPr id="10" name="文本框 7"/>
          <p:cNvSpPr txBox="1"/>
          <p:nvPr/>
        </p:nvSpPr>
        <p:spPr>
          <a:xfrm>
            <a:off x="1676400" y="874395"/>
            <a:ext cx="238696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3600" b="1" dirty="0" smtClean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dàn gāo</a:t>
            </a:r>
          </a:p>
        </p:txBody>
      </p:sp>
      <p:sp>
        <p:nvSpPr>
          <p:cNvPr id="5" name="文本框 7"/>
          <p:cNvSpPr txBox="1"/>
          <p:nvPr/>
        </p:nvSpPr>
        <p:spPr>
          <a:xfrm>
            <a:off x="165735" y="213995"/>
            <a:ext cx="89789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复习</a:t>
            </a:r>
            <a:endParaRPr kumimoji="0" lang="zh-CN" altLang="en-US" sz="2800" b="1" i="0" u="none" strike="noStrike" kern="1200" cap="none" spc="0" normalizeH="0" baseline="0" noProof="0" dirty="0" smtClean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87630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b="1" noProof="0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Review</a:t>
            </a:r>
            <a:endParaRPr kumimoji="0" lang="en-US" b="1" i="0" u="none" strike="noStrike" kern="1200" cap="none" spc="0" normalizeH="0" baseline="0" dirty="0" smtClean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8374380" y="165100"/>
            <a:ext cx="2200275" cy="3194050"/>
            <a:chOff x="9330" y="2028"/>
            <a:chExt cx="3465" cy="5030"/>
          </a:xfrm>
        </p:grpSpPr>
        <p:grpSp>
          <p:nvGrpSpPr>
            <p:cNvPr id="57" name="组合 5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5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59" name="图片 58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60" name="文本框 7"/>
            <p:cNvSpPr txBox="1"/>
            <p:nvPr/>
          </p:nvSpPr>
          <p:spPr>
            <a:xfrm>
              <a:off x="9385" y="4252"/>
              <a:ext cx="3353" cy="14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sz="5400" b="1" noProof="0" dirty="0" smtClean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认真</a:t>
              </a:r>
            </a:p>
          </p:txBody>
        </p:sp>
      </p:grpSp>
      <p:sp>
        <p:nvSpPr>
          <p:cNvPr id="62" name="文本框 7"/>
          <p:cNvSpPr txBox="1"/>
          <p:nvPr/>
        </p:nvSpPr>
        <p:spPr>
          <a:xfrm>
            <a:off x="8395335" y="901065"/>
            <a:ext cx="214376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3600" b="1" dirty="0" smtClean="0">
                <a:latin typeface="华文细黑" panose="02010600040101010101" pitchFamily="2" charset="-122"/>
                <a:ea typeface="华文细黑" panose="02010600040101010101" pitchFamily="2" charset="-122"/>
                <a:sym typeface="SimSun" panose="02010600030101010101" pitchFamily="2" charset="-122"/>
              </a:rPr>
              <a:t>rèn zhēn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5026660" y="127635"/>
            <a:ext cx="2209165" cy="3194050"/>
            <a:chOff x="9330" y="2028"/>
            <a:chExt cx="3479" cy="5030"/>
          </a:xfrm>
        </p:grpSpPr>
        <p:grpSp>
          <p:nvGrpSpPr>
            <p:cNvPr id="7" name="组合 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12" name="文本框 7"/>
            <p:cNvSpPr txBox="1"/>
            <p:nvPr/>
          </p:nvSpPr>
          <p:spPr>
            <a:xfrm>
              <a:off x="9330" y="4252"/>
              <a:ext cx="3479" cy="14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sz="5400" b="1" noProof="0" dirty="0" smtClean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年轻</a:t>
              </a:r>
            </a:p>
          </p:txBody>
        </p:sp>
      </p:grpSp>
      <p:sp>
        <p:nvSpPr>
          <p:cNvPr id="13" name="文本框 7"/>
          <p:cNvSpPr txBox="1"/>
          <p:nvPr/>
        </p:nvSpPr>
        <p:spPr>
          <a:xfrm>
            <a:off x="4845050" y="860425"/>
            <a:ext cx="262128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3600" b="1" dirty="0" smtClean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nián qīng</a:t>
            </a:r>
          </a:p>
        </p:txBody>
      </p:sp>
      <p:grpSp>
        <p:nvGrpSpPr>
          <p:cNvPr id="25" name="组合 24"/>
          <p:cNvGrpSpPr/>
          <p:nvPr/>
        </p:nvGrpSpPr>
        <p:grpSpPr>
          <a:xfrm>
            <a:off x="3112135" y="3610610"/>
            <a:ext cx="2243455" cy="3194050"/>
            <a:chOff x="9262" y="2028"/>
            <a:chExt cx="3533" cy="5030"/>
          </a:xfrm>
        </p:grpSpPr>
        <p:grpSp>
          <p:nvGrpSpPr>
            <p:cNvPr id="26" name="组合 25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7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8" name="图片 27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9" name="文本框 7"/>
            <p:cNvSpPr txBox="1"/>
            <p:nvPr/>
          </p:nvSpPr>
          <p:spPr>
            <a:xfrm>
              <a:off x="9262" y="4252"/>
              <a:ext cx="3532" cy="14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sz="5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客人</a:t>
              </a:r>
            </a:p>
          </p:txBody>
        </p:sp>
      </p:grpSp>
      <p:sp>
        <p:nvSpPr>
          <p:cNvPr id="37" name="文本框 7"/>
          <p:cNvSpPr txBox="1"/>
          <p:nvPr/>
        </p:nvSpPr>
        <p:spPr>
          <a:xfrm>
            <a:off x="2887980" y="4429125"/>
            <a:ext cx="275463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3600" b="1" dirty="0" smtClean="0">
                <a:latin typeface="华文细黑" panose="02010600040101010101" pitchFamily="2" charset="-122"/>
                <a:ea typeface="华文细黑" panose="02010600040101010101" pitchFamily="2" charset="-122"/>
              </a:rPr>
              <a:t>kè rén</a:t>
            </a:r>
          </a:p>
        </p:txBody>
      </p:sp>
      <p:grpSp>
        <p:nvGrpSpPr>
          <p:cNvPr id="14" name="组合 13"/>
          <p:cNvGrpSpPr/>
          <p:nvPr/>
        </p:nvGrpSpPr>
        <p:grpSpPr>
          <a:xfrm>
            <a:off x="6439535" y="3628390"/>
            <a:ext cx="2229485" cy="3194050"/>
            <a:chOff x="4717" y="1909"/>
            <a:chExt cx="3511" cy="5030"/>
          </a:xfrm>
        </p:grpSpPr>
        <p:grpSp>
          <p:nvGrpSpPr>
            <p:cNvPr id="15" name="组合 14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1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9" name="图片 18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0" name="文本框 7"/>
            <p:cNvSpPr txBox="1"/>
            <p:nvPr/>
          </p:nvSpPr>
          <p:spPr>
            <a:xfrm>
              <a:off x="4717" y="4133"/>
              <a:ext cx="3511" cy="14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sz="5400" b="1" noProof="0" dirty="0" smtClean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努力</a:t>
              </a:r>
              <a:endParaRPr kumimoji="0" lang="zh-CN" sz="5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21" name="文本框 7"/>
          <p:cNvSpPr txBox="1"/>
          <p:nvPr/>
        </p:nvSpPr>
        <p:spPr>
          <a:xfrm>
            <a:off x="6439535" y="4364355"/>
            <a:ext cx="222948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3600" b="1" dirty="0" smtClean="0">
                <a:latin typeface="华文细黑" panose="02010600040101010101" pitchFamily="2" charset="-122"/>
                <a:ea typeface="华文细黑" panose="02010600040101010101" pitchFamily="2" charset="-122"/>
                <a:sym typeface="SimSun" panose="02010600030101010101" pitchFamily="2" charset="-122"/>
              </a:rPr>
              <a:t>nǔ lì</a:t>
            </a:r>
          </a:p>
        </p:txBody>
      </p:sp>
      <p:pic>
        <p:nvPicPr>
          <p:cNvPr id="34" name="图片 33" descr="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split orient="vert" dir="in"/>
      </p:transition>
    </mc:Choice>
    <mc:Fallback xmlns="">
      <p:transition spd="slow">
        <p:split orient="vert" dir="in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4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5" fill="hold">
                      <p:stCondLst>
                        <p:cond delay="0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3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seq concurrent="1" nextAc="seek">
              <p:cTn id="40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1" fill="hold">
                      <p:stCondLst>
                        <p:cond delay="0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46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7" fill="hold">
                      <p:stCondLst>
                        <p:cond delay="0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52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3" fill="hold">
                      <p:stCondLst>
                        <p:cond delay="0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seq concurrent="1" nextAc="seek">
              <p:cTn id="5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9" fill="hold">
                      <p:stCondLst>
                        <p:cond delay="0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  <p:bldLst>
      <p:bldP spid="10" grpId="0"/>
      <p:bldP spid="62" grpId="0"/>
      <p:bldP spid="13" grpId="0"/>
      <p:bldP spid="37" grpId="0"/>
      <p:bldP spid="2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图片 49" descr="手拿遥控器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8997950" y="3854450"/>
            <a:ext cx="3194050" cy="3003550"/>
          </a:xfrm>
          <a:prstGeom prst="rect">
            <a:avLst/>
          </a:prstGeom>
        </p:spPr>
      </p:pic>
      <p:grpSp>
        <p:nvGrpSpPr>
          <p:cNvPr id="55" name="组合 54"/>
          <p:cNvGrpSpPr/>
          <p:nvPr/>
        </p:nvGrpSpPr>
        <p:grpSpPr>
          <a:xfrm>
            <a:off x="676910" y="946785"/>
            <a:ext cx="7586980" cy="5412105"/>
            <a:chOff x="1066" y="1491"/>
            <a:chExt cx="11948" cy="8523"/>
          </a:xfrm>
        </p:grpSpPr>
        <p:grpSp>
          <p:nvGrpSpPr>
            <p:cNvPr id="2" name="组合 1"/>
            <p:cNvGrpSpPr/>
            <p:nvPr/>
          </p:nvGrpSpPr>
          <p:grpSpPr>
            <a:xfrm>
              <a:off x="1066" y="1491"/>
              <a:ext cx="11948" cy="8523"/>
              <a:chOff x="1066" y="1491"/>
              <a:chExt cx="11948" cy="8523"/>
            </a:xfrm>
          </p:grpSpPr>
          <p:pic>
            <p:nvPicPr>
              <p:cNvPr id="3" name="图片 2" descr="电视机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66" y="1491"/>
                <a:ext cx="11948" cy="8523"/>
              </a:xfrm>
              <a:prstGeom prst="rect">
                <a:avLst/>
              </a:prstGeom>
            </p:spPr>
          </p:pic>
          <p:sp>
            <p:nvSpPr>
              <p:cNvPr id="9" name="矩形 8"/>
              <p:cNvSpPr/>
              <p:nvPr/>
            </p:nvSpPr>
            <p:spPr>
              <a:xfrm>
                <a:off x="5675" y="8209"/>
                <a:ext cx="2939" cy="1013"/>
              </a:xfrm>
              <a:prstGeom prst="rect">
                <a:avLst/>
              </a:prstGeom>
              <a:solidFill>
                <a:srgbClr val="FD431C"/>
              </a:solidFill>
              <a:ln>
                <a:solidFill>
                  <a:srgbClr val="FD431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54" name="图片 53" descr="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83" y="8073"/>
              <a:ext cx="1661" cy="1661"/>
            </a:xfrm>
            <a:prstGeom prst="rect">
              <a:avLst/>
            </a:prstGeom>
          </p:spPr>
        </p:pic>
      </p:grpSp>
      <p:grpSp>
        <p:nvGrpSpPr>
          <p:cNvPr id="10" name="组合 9"/>
          <p:cNvGrpSpPr/>
          <p:nvPr/>
        </p:nvGrpSpPr>
        <p:grpSpPr>
          <a:xfrm>
            <a:off x="6718049" y="-673100"/>
            <a:ext cx="6579150" cy="3120390"/>
            <a:chOff x="8211" y="6028"/>
            <a:chExt cx="8921" cy="4638"/>
          </a:xfrm>
        </p:grpSpPr>
        <p:pic>
          <p:nvPicPr>
            <p:cNvPr id="11" name="图片 10" descr="0f19f38c4d898577ade8f7c1d044040e (1)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300000">
              <a:off x="9317" y="6028"/>
              <a:ext cx="6480" cy="4638"/>
            </a:xfrm>
            <a:prstGeom prst="rect">
              <a:avLst/>
            </a:prstGeom>
          </p:spPr>
        </p:pic>
        <p:sp>
          <p:nvSpPr>
            <p:cNvPr id="7" name="文本框 6"/>
            <p:cNvSpPr txBox="1"/>
            <p:nvPr/>
          </p:nvSpPr>
          <p:spPr>
            <a:xfrm>
              <a:off x="8211" y="8436"/>
              <a:ext cx="8921" cy="12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+mn-ea"/>
                </a:rPr>
                <a:t>Y</a:t>
              </a:r>
              <a:r>
                <a:rPr sz="160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+mn-ea"/>
                </a:rPr>
                <a:t>òu lèi yòu è de shí h</a:t>
              </a:r>
              <a:r>
                <a:rPr lang="en-US" sz="160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+mn-ea"/>
                </a:rPr>
                <a:t>ò</a:t>
              </a:r>
              <a:r>
                <a:rPr sz="160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+mn-ea"/>
                </a:rPr>
                <a:t>u nǐ huì zuò shén me</a:t>
              </a:r>
              <a:r>
                <a:rPr lang="zh-CN" sz="200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+mn-ea"/>
                </a:rPr>
                <a:t>？</a:t>
              </a:r>
              <a:endParaRPr sz="200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endParaRPr>
            </a:p>
            <a:p>
              <a:pPr algn="ctr"/>
              <a:r>
                <a:rPr lang="zh-CN" altLang="en-US" sz="280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+mn-ea"/>
                </a:rPr>
                <a:t>又累又饿的时候你会做什么</a:t>
              </a:r>
              <a:r>
                <a:rPr lang="zh-CN" altLang="en-US" sz="200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+mn-ea"/>
                </a:rPr>
                <a:t>？</a:t>
              </a:r>
              <a:endParaRPr lang="zh-CN" altLang="en-US" sz="2000" b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endParaRPr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165735" y="213995"/>
            <a:ext cx="259334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复习</a:t>
            </a:r>
            <a:r>
              <a:rPr lang="en-US" altLang="zh-CN" sz="2800" b="1" noProof="0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--</a:t>
            </a: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回答问题</a:t>
            </a:r>
            <a:endParaRPr kumimoji="0" lang="zh-CN" altLang="en-US" sz="2800" b="1" i="0" kern="1200" cap="none" spc="0" normalizeH="0" baseline="0" noProof="0" dirty="0" smtClean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4" name="文本框 7"/>
          <p:cNvSpPr txBox="1"/>
          <p:nvPr/>
        </p:nvSpPr>
        <p:spPr>
          <a:xfrm>
            <a:off x="237490" y="702310"/>
            <a:ext cx="4199890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b="1" noProof="0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Review A</a:t>
            </a: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nswer Questions </a:t>
            </a:r>
          </a:p>
        </p:txBody>
      </p:sp>
      <p:pic>
        <p:nvPicPr>
          <p:cNvPr id="100" name="图片 99"/>
          <p:cNvPicPr/>
          <p:nvPr/>
        </p:nvPicPr>
        <p:blipFill>
          <a:blip r:embed="rId6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669540" y="2303780"/>
            <a:ext cx="2942590" cy="22510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ZjA0MmQ4N2JlZDRkYTVmM2QxMDAwYTU3YTQ3MzY2OGU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176"/>
  <p:tag name="KSO_WM_TEMPLATE_MASTER_TYPE" val="0"/>
  <p:tag name="KSO_WM_TEMPLATE_COLOR_TYPE" val="1"/>
  <p:tag name="KSO_WM_UNIT_SHOW_EDIT_AREA_INDICATION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2155,&quot;width&quot;:3112}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87614cb0-3adb-4a92-b5f7-4cdfa53a4c9e}"/>
  <p:tag name="TABLE_ENDDRAG_ORIGIN_RECT" val="662*215"/>
  <p:tag name="TABLE_ENDDRAG_RECT" val="199*260*662*215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22fc83d9-4f91-4875-96f8-d34875670d3d}"/>
  <p:tag name="TABLE_ENDDRAG_ORIGIN_RECT" val="579*234"/>
  <p:tag name="TABLE_ENDDRAG_RECT" val="344*304*579*234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/>
            </a:gs>
            <a:gs pos="100000">
              <a:schemeClr val="phClr">
                <a:lumMod val="85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3043</Words>
  <Application>Microsoft Office PowerPoint</Application>
  <PresentationFormat>Widescreen</PresentationFormat>
  <Paragraphs>475</Paragraphs>
  <Slides>51</Slides>
  <Notes>5</Notes>
  <HiddenSlides>0</HiddenSlides>
  <MMClips>4</MMClips>
  <ScaleCrop>false</ScaleCrop>
  <HeadingPairs>
    <vt:vector size="6" baseType="variant">
      <vt:variant>
        <vt:lpstr>Fonts Used</vt:lpstr>
      </vt:variant>
      <vt:variant>
        <vt:i4>18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70" baseType="lpstr">
      <vt:lpstr>HelveticaExt-Normal</vt:lpstr>
      <vt:lpstr>Microsoft YaHei</vt:lpstr>
      <vt:lpstr>Microsoft YaHei</vt:lpstr>
      <vt:lpstr>Microsoft YaHei Light</vt:lpstr>
      <vt:lpstr>OPPOSans B</vt:lpstr>
      <vt:lpstr>OPPOSans M</vt:lpstr>
      <vt:lpstr>宋体</vt:lpstr>
      <vt:lpstr>宋体</vt:lpstr>
      <vt:lpstr>华文楷体</vt:lpstr>
      <vt:lpstr>华文细黑</vt:lpstr>
      <vt:lpstr>思源黑体 CN Bold</vt:lpstr>
      <vt:lpstr>思源黑体 CN Heavy</vt:lpstr>
      <vt:lpstr>思源黑体 CN Regular</vt:lpstr>
      <vt:lpstr>方正兰亭黑简体</vt:lpstr>
      <vt:lpstr>Arial</vt:lpstr>
      <vt:lpstr>Calibri</vt:lpstr>
      <vt:lpstr>Comic Sans MS</vt:lpstr>
      <vt:lpstr>Wingdings</vt:lpstr>
      <vt:lpstr>Office 主题​​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Cherries Huynh</cp:lastModifiedBy>
  <cp:revision>186</cp:revision>
  <dcterms:created xsi:type="dcterms:W3CDTF">2019-06-19T02:08:00Z</dcterms:created>
  <dcterms:modified xsi:type="dcterms:W3CDTF">2022-11-04T17:26:08Z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2052-11.1.0.12763</vt:lpwstr>
  </property>
  <property fmtid="{D5CDD505-2E9C-101B-9397-08002B2CF9AE}" pid="3" name="ICV">
    <vt:lpwstr>DE3E38673F374C51BA9EDF56E1088F11</vt:lpwstr>
  </property>
</Properties>
</file>